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4"/>
  </p:sldMasterIdLst>
  <p:notesMasterIdLst>
    <p:notesMasterId r:id="rId62"/>
  </p:notesMasterIdLst>
  <p:sldIdLst>
    <p:sldId id="257" r:id="rId5"/>
    <p:sldId id="291" r:id="rId6"/>
    <p:sldId id="324" r:id="rId7"/>
    <p:sldId id="326" r:id="rId8"/>
    <p:sldId id="317" r:id="rId9"/>
    <p:sldId id="322" r:id="rId10"/>
    <p:sldId id="323" r:id="rId11"/>
    <p:sldId id="327" r:id="rId12"/>
    <p:sldId id="335" r:id="rId13"/>
    <p:sldId id="336" r:id="rId14"/>
    <p:sldId id="337" r:id="rId15"/>
    <p:sldId id="338" r:id="rId16"/>
    <p:sldId id="339" r:id="rId17"/>
    <p:sldId id="340" r:id="rId18"/>
    <p:sldId id="341" r:id="rId19"/>
    <p:sldId id="342" r:id="rId20"/>
    <p:sldId id="333" r:id="rId21"/>
    <p:sldId id="334" r:id="rId22"/>
    <p:sldId id="297" r:id="rId23"/>
    <p:sldId id="313" r:id="rId24"/>
    <p:sldId id="314" r:id="rId25"/>
    <p:sldId id="299" r:id="rId26"/>
    <p:sldId id="332" r:id="rId27"/>
    <p:sldId id="301" r:id="rId28"/>
    <p:sldId id="303" r:id="rId29"/>
    <p:sldId id="302" r:id="rId30"/>
    <p:sldId id="259" r:id="rId31"/>
    <p:sldId id="286" r:id="rId32"/>
    <p:sldId id="287" r:id="rId33"/>
    <p:sldId id="261" r:id="rId34"/>
    <p:sldId id="262" r:id="rId35"/>
    <p:sldId id="263" r:id="rId36"/>
    <p:sldId id="264" r:id="rId37"/>
    <p:sldId id="265" r:id="rId38"/>
    <p:sldId id="266" r:id="rId39"/>
    <p:sldId id="267" r:id="rId40"/>
    <p:sldId id="268" r:id="rId41"/>
    <p:sldId id="269" r:id="rId42"/>
    <p:sldId id="270" r:id="rId43"/>
    <p:sldId id="271" r:id="rId44"/>
    <p:sldId id="272" r:id="rId45"/>
    <p:sldId id="273" r:id="rId46"/>
    <p:sldId id="274" r:id="rId47"/>
    <p:sldId id="275" r:id="rId48"/>
    <p:sldId id="276" r:id="rId49"/>
    <p:sldId id="277" r:id="rId50"/>
    <p:sldId id="278" r:id="rId51"/>
    <p:sldId id="279" r:id="rId52"/>
    <p:sldId id="280" r:id="rId53"/>
    <p:sldId id="281" r:id="rId54"/>
    <p:sldId id="282" r:id="rId55"/>
    <p:sldId id="283" r:id="rId56"/>
    <p:sldId id="284" r:id="rId57"/>
    <p:sldId id="328" r:id="rId58"/>
    <p:sldId id="330" r:id="rId59"/>
    <p:sldId id="331" r:id="rId60"/>
    <p:sldId id="285" r:id="rId6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63FBE0B-A5DA-4ABC-9862-78D2D841A7E3}">
          <p14:sldIdLst>
            <p14:sldId id="257"/>
            <p14:sldId id="291"/>
          </p14:sldIdLst>
        </p14:section>
        <p14:section name="Needs &amp; Requirements" id="{02412B96-6D94-EE44-BDB8-476C11228B6B}">
          <p14:sldIdLst>
            <p14:sldId id="324"/>
            <p14:sldId id="326"/>
            <p14:sldId id="317"/>
            <p14:sldId id="322"/>
            <p14:sldId id="323"/>
            <p14:sldId id="327"/>
            <p14:sldId id="335"/>
            <p14:sldId id="336"/>
            <p14:sldId id="337"/>
            <p14:sldId id="338"/>
            <p14:sldId id="339"/>
            <p14:sldId id="340"/>
            <p14:sldId id="341"/>
            <p14:sldId id="342"/>
          </p14:sldIdLst>
        </p14:section>
        <p14:section name="Specifications Checklist" id="{C34A61D6-85F7-AD40-8533-3F4BD3D6EFB5}">
          <p14:sldIdLst>
            <p14:sldId id="333"/>
            <p14:sldId id="334"/>
          </p14:sldIdLst>
        </p14:section>
        <p14:section name="WordPress + External Authentication" id="{08B6B83C-F546-421C-956C-2990B9F018C6}">
          <p14:sldIdLst>
            <p14:sldId id="297"/>
            <p14:sldId id="313"/>
            <p14:sldId id="314"/>
            <p14:sldId id="299"/>
            <p14:sldId id="332"/>
            <p14:sldId id="301"/>
            <p14:sldId id="303"/>
            <p14:sldId id="302"/>
            <p14:sldId id="259"/>
          </p14:sldIdLst>
        </p14:section>
        <p14:section name="CRM Integration" id="{44E47ABB-9F65-4FBB-B813-D25E3592BAC1}">
          <p14:sldIdLst>
            <p14:sldId id="286"/>
            <p14:sldId id="287"/>
          </p14:sldIdLst>
        </p14:section>
        <p14:section name="Planning the Work" id="{039B2EAC-1946-4FE4-B198-6681717FC482}">
          <p14:sldIdLst>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Lst>
        </p14:section>
        <p14:section name="Research &amp; Docs" id="{61D9B0DB-8465-C04F-9113-4166E0103897}">
          <p14:sldIdLst>
            <p14:sldId id="328"/>
            <p14:sldId id="330"/>
            <p14:sldId id="331"/>
            <p14:sldId id="28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09" autoAdjust="0"/>
    <p:restoredTop sz="43722" autoAdjust="0"/>
  </p:normalViewPr>
  <p:slideViewPr>
    <p:cSldViewPr snapToGrid="0">
      <p:cViewPr varScale="1">
        <p:scale>
          <a:sx n="95" d="100"/>
          <a:sy n="95" d="100"/>
        </p:scale>
        <p:origin x="320" y="17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diagrams/_rels/data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image" Target="NULL"/></Relationships>
</file>

<file path=ppt/diagrams/_rels/drawing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image" Target="NULL"/></Relationships>
</file>

<file path=ppt/diagrams/colors1.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8A2987-8AE1-4F31-9471-0D0BCF9AD276}" type="doc">
      <dgm:prSet loTypeId="urn:microsoft.com/office/officeart/2018/5/layout/IconCircle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B4ECF9A4-4076-4BEF-90A2-CABD4A3794CE}">
      <dgm:prSet custT="1"/>
      <dgm:spPr/>
      <dgm:t>
        <a:bodyPr/>
        <a:lstStyle/>
        <a:p>
          <a:pPr>
            <a:lnSpc>
              <a:spcPct val="100000"/>
            </a:lnSpc>
            <a:defRPr cap="all"/>
          </a:pPr>
          <a:r>
            <a:rPr lang="en-US" sz="1400" dirty="0"/>
            <a:t>Needs &amp; Requirements</a:t>
          </a:r>
        </a:p>
      </dgm:t>
    </dgm:pt>
    <dgm:pt modelId="{D7CB6E0C-4EC0-4735-8D5C-1CDB3D3F71C6}" type="parTrans" cxnId="{03645BDB-4BFE-4024-AB3B-9C57DE445A13}">
      <dgm:prSet/>
      <dgm:spPr/>
      <dgm:t>
        <a:bodyPr/>
        <a:lstStyle/>
        <a:p>
          <a:endParaRPr lang="en-US"/>
        </a:p>
      </dgm:t>
    </dgm:pt>
    <dgm:pt modelId="{13332854-BAA6-45A5-BB35-5E8D59A0574F}" type="sibTrans" cxnId="{03645BDB-4BFE-4024-AB3B-9C57DE445A13}">
      <dgm:prSet/>
      <dgm:spPr/>
      <dgm:t>
        <a:bodyPr/>
        <a:lstStyle/>
        <a:p>
          <a:endParaRPr lang="en-US"/>
        </a:p>
      </dgm:t>
    </dgm:pt>
    <dgm:pt modelId="{A7F8A3E1-7283-4365-AAB5-E6E0547C8D14}">
      <dgm:prSet custT="1"/>
      <dgm:spPr/>
      <dgm:t>
        <a:bodyPr/>
        <a:lstStyle/>
        <a:p>
          <a:pPr>
            <a:lnSpc>
              <a:spcPct val="100000"/>
            </a:lnSpc>
            <a:defRPr cap="all"/>
          </a:pPr>
          <a:r>
            <a:rPr lang="en-US" sz="1400" dirty="0"/>
            <a:t>Specifications</a:t>
          </a:r>
        </a:p>
      </dgm:t>
    </dgm:pt>
    <dgm:pt modelId="{B39B1D90-A87F-4B60-8B06-32A17B7106BB}" type="parTrans" cxnId="{5D36765D-1E62-4401-B50B-CFB056D74FDA}">
      <dgm:prSet/>
      <dgm:spPr/>
      <dgm:t>
        <a:bodyPr/>
        <a:lstStyle/>
        <a:p>
          <a:endParaRPr lang="en-US"/>
        </a:p>
      </dgm:t>
    </dgm:pt>
    <dgm:pt modelId="{56C29938-F6DD-443F-9F9F-AB7554D7480D}" type="sibTrans" cxnId="{5D36765D-1E62-4401-B50B-CFB056D74FDA}">
      <dgm:prSet/>
      <dgm:spPr/>
      <dgm:t>
        <a:bodyPr/>
        <a:lstStyle/>
        <a:p>
          <a:endParaRPr lang="en-US"/>
        </a:p>
      </dgm:t>
    </dgm:pt>
    <dgm:pt modelId="{2E649BA9-DA19-40E0-8A99-3367B2E7458C}">
      <dgm:prSet custT="1"/>
      <dgm:spPr/>
      <dgm:t>
        <a:bodyPr/>
        <a:lstStyle/>
        <a:p>
          <a:pPr>
            <a:lnSpc>
              <a:spcPct val="100000"/>
            </a:lnSpc>
            <a:defRPr cap="all"/>
          </a:pPr>
          <a:r>
            <a:rPr lang="en-US" sz="1400" dirty="0"/>
            <a:t>Load App</a:t>
          </a:r>
        </a:p>
      </dgm:t>
    </dgm:pt>
    <dgm:pt modelId="{C5B626FE-DCFD-4FD8-BD64-DB536B0BB87F}" type="parTrans" cxnId="{6B4CD954-16B8-4D2B-949A-4DB644BDF00D}">
      <dgm:prSet/>
      <dgm:spPr/>
      <dgm:t>
        <a:bodyPr/>
        <a:lstStyle/>
        <a:p>
          <a:endParaRPr lang="en-US"/>
        </a:p>
      </dgm:t>
    </dgm:pt>
    <dgm:pt modelId="{B602E4CF-5E42-4CCA-B411-325B2702DB39}" type="sibTrans" cxnId="{6B4CD954-16B8-4D2B-949A-4DB644BDF00D}">
      <dgm:prSet/>
      <dgm:spPr/>
      <dgm:t>
        <a:bodyPr/>
        <a:lstStyle/>
        <a:p>
          <a:endParaRPr lang="en-US"/>
        </a:p>
      </dgm:t>
    </dgm:pt>
    <dgm:pt modelId="{0CC38CD5-94A2-41CA-9172-58D59E862ED4}">
      <dgm:prSet custT="1"/>
      <dgm:spPr/>
      <dgm:t>
        <a:bodyPr/>
        <a:lstStyle/>
        <a:p>
          <a:pPr>
            <a:lnSpc>
              <a:spcPct val="100000"/>
            </a:lnSpc>
            <a:defRPr cap="all"/>
          </a:pPr>
          <a:r>
            <a:rPr lang="en-US" sz="1400" dirty="0"/>
            <a:t>API Source</a:t>
          </a:r>
        </a:p>
      </dgm:t>
    </dgm:pt>
    <dgm:pt modelId="{08E3CB00-7DD1-4BE2-A73F-E75F0C24D4FE}" type="parTrans" cxnId="{97C193AD-8D8C-42A0-A086-DF1746A12602}">
      <dgm:prSet/>
      <dgm:spPr/>
      <dgm:t>
        <a:bodyPr/>
        <a:lstStyle/>
        <a:p>
          <a:endParaRPr lang="en-US"/>
        </a:p>
      </dgm:t>
    </dgm:pt>
    <dgm:pt modelId="{7BA3FE73-B6BE-442C-B56F-219524A9DE1E}" type="sibTrans" cxnId="{97C193AD-8D8C-42A0-A086-DF1746A12602}">
      <dgm:prSet/>
      <dgm:spPr/>
      <dgm:t>
        <a:bodyPr/>
        <a:lstStyle/>
        <a:p>
          <a:endParaRPr lang="en-US"/>
        </a:p>
      </dgm:t>
    </dgm:pt>
    <dgm:pt modelId="{9B941EB0-1CA7-4DF7-A38D-BFDFF7A9AA09}">
      <dgm:prSet custT="1"/>
      <dgm:spPr/>
      <dgm:t>
        <a:bodyPr/>
        <a:lstStyle/>
        <a:p>
          <a:pPr>
            <a:lnSpc>
              <a:spcPct val="100000"/>
            </a:lnSpc>
            <a:defRPr cap="all"/>
          </a:pPr>
          <a:r>
            <a:rPr lang="en-US" sz="1400" dirty="0"/>
            <a:t>Research &amp; Docs</a:t>
          </a:r>
        </a:p>
      </dgm:t>
    </dgm:pt>
    <dgm:pt modelId="{A74AA2C7-0B9F-4168-9249-A864A573116D}" type="parTrans" cxnId="{6F869C1A-A113-42B4-8831-A3FD6D6BC3D1}">
      <dgm:prSet/>
      <dgm:spPr/>
      <dgm:t>
        <a:bodyPr/>
        <a:lstStyle/>
        <a:p>
          <a:endParaRPr lang="en-US"/>
        </a:p>
      </dgm:t>
    </dgm:pt>
    <dgm:pt modelId="{8A004826-EEE1-4246-8EA8-6AF984B09895}" type="sibTrans" cxnId="{6F869C1A-A113-42B4-8831-A3FD6D6BC3D1}">
      <dgm:prSet/>
      <dgm:spPr/>
      <dgm:t>
        <a:bodyPr/>
        <a:lstStyle/>
        <a:p>
          <a:endParaRPr lang="en-US"/>
        </a:p>
      </dgm:t>
    </dgm:pt>
    <dgm:pt modelId="{06CDB21D-E19F-4454-B2DE-15EDD4EF3C23}" type="pres">
      <dgm:prSet presAssocID="{C98A2987-8AE1-4F31-9471-0D0BCF9AD276}" presName="root" presStyleCnt="0">
        <dgm:presLayoutVars>
          <dgm:dir/>
          <dgm:resizeHandles val="exact"/>
        </dgm:presLayoutVars>
      </dgm:prSet>
      <dgm:spPr/>
    </dgm:pt>
    <dgm:pt modelId="{3CF05098-B9D9-408C-8573-5F560F1EA034}" type="pres">
      <dgm:prSet presAssocID="{B4ECF9A4-4076-4BEF-90A2-CABD4A3794CE}" presName="compNode" presStyleCnt="0"/>
      <dgm:spPr/>
    </dgm:pt>
    <dgm:pt modelId="{8F0123DF-A99B-4FA4-A1C2-984A5904CB0B}" type="pres">
      <dgm:prSet presAssocID="{B4ECF9A4-4076-4BEF-90A2-CABD4A3794CE}" presName="iconBgRect" presStyleLbl="bgShp" presStyleIdx="0" presStyleCnt="5"/>
      <dgm:spPr>
        <a:prstGeom prst="roundRect">
          <a:avLst/>
        </a:prstGeom>
      </dgm:spPr>
      <dgm:extLst>
        <a:ext uri="{E40237B7-FDA0-4F09-8148-C483321AD2D9}">
          <dgm14:cNvPr xmlns:dgm14="http://schemas.microsoft.com/office/drawing/2010/diagram" id="0" name="">
            <a:hlinkClick xmlns:r="http://schemas.openxmlformats.org/officeDocument/2006/relationships" r:id="" action="ppaction://hlinkshowjump?jump=nextslide" highlightClick="1"/>
            <a:hlinkHover xmlns:r="http://schemas.openxmlformats.org/officeDocument/2006/relationships" r:id="" action="ppaction://noaction" highlightClick="1"/>
          </dgm14:cNvPr>
        </a:ext>
      </dgm:extLst>
    </dgm:pt>
    <dgm:pt modelId="{D7E33C28-0F11-4F82-B1F7-D233733F6FBB}" type="pres">
      <dgm:prSet presAssocID="{B4ECF9A4-4076-4BEF-90A2-CABD4A3794CE}" presName="iconRect" presStyleLbl="node1" presStyleIdx="0" presStyleCnt="5"/>
      <dgm:spPr>
        <a:blipFill>
          <a:blip xmlns:r="http://schemas.openxmlformats.org/officeDocument/2006/relationships" r:embed="rId1">
            <a:extLst>
              <a:ext uri="{96DAC541-7B7A-43D3-8B79-37D633B846F1}">
                <asvg:svgBlip xmlns:asvg="http://schemas.microsoft.com/office/drawing/2016/SVG/main" r:embed="rId1"/>
              </a:ext>
            </a:extLst>
          </a:blip>
          <a:srcRect/>
          <a:stretch>
            <a:fillRect/>
          </a:stretch>
        </a:blipFill>
        <a:ln>
          <a:noFill/>
        </a:ln>
      </dgm:spPr>
      <dgm:extLst>
        <a:ext uri="{E40237B7-FDA0-4F09-8148-C483321AD2D9}">
          <dgm14:cNvPr xmlns:dgm14="http://schemas.microsoft.com/office/drawing/2010/diagram" id="0" name="" descr="Influencer outline"/>
        </a:ext>
      </dgm:extLst>
    </dgm:pt>
    <dgm:pt modelId="{867877E0-A390-4F89-9DE2-2C0244C1C53A}" type="pres">
      <dgm:prSet presAssocID="{B4ECF9A4-4076-4BEF-90A2-CABD4A3794CE}" presName="spaceRect" presStyleCnt="0"/>
      <dgm:spPr/>
    </dgm:pt>
    <dgm:pt modelId="{294BDAF4-DA2B-4E32-A6C1-4846A2ED168A}" type="pres">
      <dgm:prSet presAssocID="{B4ECF9A4-4076-4BEF-90A2-CABD4A3794CE}" presName="textRect" presStyleLbl="revTx" presStyleIdx="0" presStyleCnt="5" custScaleX="141243">
        <dgm:presLayoutVars>
          <dgm:chMax val="1"/>
          <dgm:chPref val="1"/>
        </dgm:presLayoutVars>
      </dgm:prSet>
      <dgm:spPr/>
    </dgm:pt>
    <dgm:pt modelId="{0A7C062A-4820-4819-B1F1-F27F9B4064C9}" type="pres">
      <dgm:prSet presAssocID="{13332854-BAA6-45A5-BB35-5E8D59A0574F}" presName="sibTrans" presStyleCnt="0"/>
      <dgm:spPr/>
    </dgm:pt>
    <dgm:pt modelId="{71649116-F4AF-408C-BBD1-DF01B1373DE0}" type="pres">
      <dgm:prSet presAssocID="{A7F8A3E1-7283-4365-AAB5-E6E0547C8D14}" presName="compNode" presStyleCnt="0"/>
      <dgm:spPr/>
    </dgm:pt>
    <dgm:pt modelId="{9E77A718-BDB4-43D4-B4F6-A1BB347E5CB7}" type="pres">
      <dgm:prSet presAssocID="{A7F8A3E1-7283-4365-AAB5-E6E0547C8D14}" presName="iconBgRect" presStyleLbl="bgShp" presStyleIdx="1" presStyleCnt="5"/>
      <dgm:spPr>
        <a:prstGeom prst="roundRect">
          <a:avLst/>
        </a:prstGeom>
      </dgm:spPr>
    </dgm:pt>
    <dgm:pt modelId="{17910D2D-320B-4C93-9FB6-391E28503DD0}" type="pres">
      <dgm:prSet presAssocID="{A7F8A3E1-7283-4365-AAB5-E6E0547C8D14}" presName="iconRect" presStyleLbl="node1" presStyleIdx="1" presStyleCnt="5"/>
      <dgm:spPr>
        <a:blipFill>
          <a:blip xmlns:r="http://schemas.openxmlformats.org/officeDocument/2006/relationships" r:embed="rId2">
            <a:extLst>
              <a:ext uri="{96DAC541-7B7A-43D3-8B79-37D633B846F1}">
                <asvg:svgBlip xmlns:asvg="http://schemas.microsoft.com/office/drawing/2016/SVG/main" r:embed="rId3"/>
              </a:ext>
            </a:extLst>
          </a:blip>
          <a:srcRect/>
          <a:stretch>
            <a:fillRect/>
          </a:stretch>
        </a:blipFill>
        <a:ln>
          <a:noFill/>
        </a:ln>
      </dgm:spPr>
      <dgm:extLst>
        <a:ext uri="{E40237B7-FDA0-4F09-8148-C483321AD2D9}">
          <dgm14:cNvPr xmlns:dgm14="http://schemas.microsoft.com/office/drawing/2010/diagram" id="0" name="" descr="Decision chart with solid fill"/>
        </a:ext>
      </dgm:extLst>
    </dgm:pt>
    <dgm:pt modelId="{2C1B5FDF-5235-4934-B844-242E82BE1A2C}" type="pres">
      <dgm:prSet presAssocID="{A7F8A3E1-7283-4365-AAB5-E6E0547C8D14}" presName="spaceRect" presStyleCnt="0"/>
      <dgm:spPr/>
    </dgm:pt>
    <dgm:pt modelId="{4A874DC2-26EB-4420-A2EC-8A8E3CA4AA1D}" type="pres">
      <dgm:prSet presAssocID="{A7F8A3E1-7283-4365-AAB5-E6E0547C8D14}" presName="textRect" presStyleLbl="revTx" presStyleIdx="1" presStyleCnt="5">
        <dgm:presLayoutVars>
          <dgm:chMax val="1"/>
          <dgm:chPref val="1"/>
        </dgm:presLayoutVars>
      </dgm:prSet>
      <dgm:spPr/>
    </dgm:pt>
    <dgm:pt modelId="{AB3BB716-8EB0-471E-A26A-02E1340B5987}" type="pres">
      <dgm:prSet presAssocID="{56C29938-F6DD-443F-9F9F-AB7554D7480D}" presName="sibTrans" presStyleCnt="0"/>
      <dgm:spPr/>
    </dgm:pt>
    <dgm:pt modelId="{E3DC32C0-EE83-40F1-9587-8034E9829503}" type="pres">
      <dgm:prSet presAssocID="{0CC38CD5-94A2-41CA-9172-58D59E862ED4}" presName="compNode" presStyleCnt="0"/>
      <dgm:spPr/>
    </dgm:pt>
    <dgm:pt modelId="{B84D31CE-3CF3-4F1D-89D2-50603D8E6D4B}" type="pres">
      <dgm:prSet presAssocID="{0CC38CD5-94A2-41CA-9172-58D59E862ED4}" presName="iconBgRect" presStyleLbl="bgShp" presStyleIdx="2" presStyleCnt="5"/>
      <dgm:spPr>
        <a:prstGeom prst="roundRect">
          <a:avLst/>
        </a:prstGeom>
      </dgm:spPr>
    </dgm:pt>
    <dgm:pt modelId="{E0097D5D-BA5D-4008-BC46-99FE3FF7A9C3}" type="pres">
      <dgm:prSet presAssocID="{0CC38CD5-94A2-41CA-9172-58D59E862ED4}" presName="iconRect" presStyleLbl="node1" presStyleIdx="2" presStyleCnt="5"/>
      <dgm:spPr>
        <a:blipFill>
          <a:blip xmlns:r="http://schemas.openxmlformats.org/officeDocument/2006/relationships" r:embed="rId1">
            <a:extLst>
              <a:ext uri="{96DAC541-7B7A-43D3-8B79-37D633B846F1}">
                <asvg:svgBlip xmlns:asvg="http://schemas.microsoft.com/office/drawing/2016/SVG/main" r:embed="rId1"/>
              </a:ext>
            </a:extLst>
          </a:blip>
          <a:srcRect/>
          <a:stretch>
            <a:fillRect/>
          </a:stretch>
        </a:blipFill>
        <a:ln>
          <a:noFill/>
        </a:ln>
      </dgm:spPr>
      <dgm:extLst>
        <a:ext uri="{E40237B7-FDA0-4F09-8148-C483321AD2D9}">
          <dgm14:cNvPr xmlns:dgm14="http://schemas.microsoft.com/office/drawing/2010/diagram" id="0" name="" descr="Cloud Computing with solid fill"/>
        </a:ext>
      </dgm:extLst>
    </dgm:pt>
    <dgm:pt modelId="{E1946E90-8776-4AF3-9692-2AB437B38543}" type="pres">
      <dgm:prSet presAssocID="{0CC38CD5-94A2-41CA-9172-58D59E862ED4}" presName="spaceRect" presStyleCnt="0"/>
      <dgm:spPr/>
    </dgm:pt>
    <dgm:pt modelId="{3902E2E4-6B62-4CA7-8387-ADED27C8AF32}" type="pres">
      <dgm:prSet presAssocID="{0CC38CD5-94A2-41CA-9172-58D59E862ED4}" presName="textRect" presStyleLbl="revTx" presStyleIdx="2" presStyleCnt="5">
        <dgm:presLayoutVars>
          <dgm:chMax val="1"/>
          <dgm:chPref val="1"/>
        </dgm:presLayoutVars>
      </dgm:prSet>
      <dgm:spPr/>
    </dgm:pt>
    <dgm:pt modelId="{2F67ACEE-6DC0-4AC5-8CA5-66A041E4DF9F}" type="pres">
      <dgm:prSet presAssocID="{7BA3FE73-B6BE-442C-B56F-219524A9DE1E}" presName="sibTrans" presStyleCnt="0"/>
      <dgm:spPr/>
    </dgm:pt>
    <dgm:pt modelId="{7EF78F74-20A7-4ADE-85BF-6364EB309E40}" type="pres">
      <dgm:prSet presAssocID="{9B941EB0-1CA7-4DF7-A38D-BFDFF7A9AA09}" presName="compNode" presStyleCnt="0"/>
      <dgm:spPr/>
    </dgm:pt>
    <dgm:pt modelId="{CF40CF6E-03F0-4CF7-A27A-8014CA06E544}" type="pres">
      <dgm:prSet presAssocID="{9B941EB0-1CA7-4DF7-A38D-BFDFF7A9AA09}" presName="iconBgRect" presStyleLbl="bgShp" presStyleIdx="3" presStyleCnt="5"/>
      <dgm:spPr>
        <a:prstGeom prst="roundRect">
          <a:avLst/>
        </a:prstGeom>
      </dgm:spPr>
    </dgm:pt>
    <dgm:pt modelId="{6326DC57-8E85-406A-9A1D-BFBCE39EE07F}" type="pres">
      <dgm:prSet presAssocID="{9B941EB0-1CA7-4DF7-A38D-BFDFF7A9AA09}" presName="iconRect" presStyleLbl="node1" presStyleIdx="3"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1"/>
              </a:ext>
            </a:extLst>
          </a:blip>
          <a:srcRect/>
          <a:stretch>
            <a:fillRect/>
          </a:stretch>
        </a:blipFill>
        <a:ln>
          <a:noFill/>
        </a:ln>
      </dgm:spPr>
      <dgm:extLst>
        <a:ext uri="{E40237B7-FDA0-4F09-8148-C483321AD2D9}">
          <dgm14:cNvPr xmlns:dgm14="http://schemas.microsoft.com/office/drawing/2010/diagram" id="0" name="" descr="Research with solid fill"/>
        </a:ext>
      </dgm:extLst>
    </dgm:pt>
    <dgm:pt modelId="{18AD70D9-4965-475B-A0CB-6784CEB87B92}" type="pres">
      <dgm:prSet presAssocID="{9B941EB0-1CA7-4DF7-A38D-BFDFF7A9AA09}" presName="spaceRect" presStyleCnt="0"/>
      <dgm:spPr/>
    </dgm:pt>
    <dgm:pt modelId="{CA39B4FF-1555-4869-AB8C-1621AD61F16D}" type="pres">
      <dgm:prSet presAssocID="{9B941EB0-1CA7-4DF7-A38D-BFDFF7A9AA09}" presName="textRect" presStyleLbl="revTx" presStyleIdx="3" presStyleCnt="5">
        <dgm:presLayoutVars>
          <dgm:chMax val="1"/>
          <dgm:chPref val="1"/>
        </dgm:presLayoutVars>
      </dgm:prSet>
      <dgm:spPr/>
    </dgm:pt>
    <dgm:pt modelId="{E64F773C-1C08-FF4D-9327-960109C396D0}" type="pres">
      <dgm:prSet presAssocID="{8A004826-EEE1-4246-8EA8-6AF984B09895}" presName="sibTrans" presStyleCnt="0"/>
      <dgm:spPr/>
    </dgm:pt>
    <dgm:pt modelId="{49E0BDFB-E1B9-4560-8BCE-1D4706D4E9AF}" type="pres">
      <dgm:prSet presAssocID="{2E649BA9-DA19-40E0-8A99-3367B2E7458C}" presName="compNode" presStyleCnt="0"/>
      <dgm:spPr/>
    </dgm:pt>
    <dgm:pt modelId="{BC5FCCDC-C38F-412A-8F65-513C0B62E509}" type="pres">
      <dgm:prSet presAssocID="{2E649BA9-DA19-40E0-8A99-3367B2E7458C}" presName="iconBgRect" presStyleLbl="bgShp" presStyleIdx="4" presStyleCnt="5"/>
      <dgm:spPr>
        <a:prstGeom prst="roundRect">
          <a:avLst/>
        </a:prstGeom>
      </dgm:spPr>
    </dgm:pt>
    <dgm:pt modelId="{1382FEFC-46B3-4166-B031-85E1BF15C499}" type="pres">
      <dgm:prSet presAssocID="{2E649BA9-DA19-40E0-8A99-3367B2E7458C}" presName="iconRect" presStyleLbl="node1" presStyleIdx="4" presStyleCnt="5"/>
      <dgm:spPr>
        <a:blipFill>
          <a:blip xmlns:r="http://schemas.openxmlformats.org/officeDocument/2006/relationships" r:embed="rId1">
            <a:extLst>
              <a:ext uri="{96DAC541-7B7A-43D3-8B79-37D633B846F1}">
                <asvg:svgBlip xmlns:asvg="http://schemas.microsoft.com/office/drawing/2016/SVG/main" r:embed="rId1"/>
              </a:ext>
            </a:extLst>
          </a:blip>
          <a:srcRect/>
          <a:stretch>
            <a:fillRect/>
          </a:stretch>
        </a:blipFill>
        <a:ln>
          <a:noFill/>
        </a:ln>
      </dgm:spPr>
      <dgm:extLst>
        <a:ext uri="{E40237B7-FDA0-4F09-8148-C483321AD2D9}">
          <dgm14:cNvPr xmlns:dgm14="http://schemas.microsoft.com/office/drawing/2010/diagram" id="0" name="" descr="Washing Machine with solid fill"/>
        </a:ext>
      </dgm:extLst>
    </dgm:pt>
    <dgm:pt modelId="{EC695192-6A08-430A-B810-2E997D2AC5CA}" type="pres">
      <dgm:prSet presAssocID="{2E649BA9-DA19-40E0-8A99-3367B2E7458C}" presName="spaceRect" presStyleCnt="0"/>
      <dgm:spPr/>
    </dgm:pt>
    <dgm:pt modelId="{D3757A1C-4F61-4124-86CB-6FB0A00C09D7}" type="pres">
      <dgm:prSet presAssocID="{2E649BA9-DA19-40E0-8A99-3367B2E7458C}" presName="textRect" presStyleLbl="revTx" presStyleIdx="4" presStyleCnt="5">
        <dgm:presLayoutVars>
          <dgm:chMax val="1"/>
          <dgm:chPref val="1"/>
        </dgm:presLayoutVars>
      </dgm:prSet>
      <dgm:spPr/>
    </dgm:pt>
  </dgm:ptLst>
  <dgm:cxnLst>
    <dgm:cxn modelId="{09617716-463F-EB42-8869-A05BFC7233CA}" type="presOf" srcId="{B4ECF9A4-4076-4BEF-90A2-CABD4A3794CE}" destId="{294BDAF4-DA2B-4E32-A6C1-4846A2ED168A}" srcOrd="0" destOrd="0" presId="urn:microsoft.com/office/officeart/2018/5/layout/IconCircleLabelList"/>
    <dgm:cxn modelId="{6F869C1A-A113-42B4-8831-A3FD6D6BC3D1}" srcId="{C98A2987-8AE1-4F31-9471-0D0BCF9AD276}" destId="{9B941EB0-1CA7-4DF7-A38D-BFDFF7A9AA09}" srcOrd="3" destOrd="0" parTransId="{A74AA2C7-0B9F-4168-9249-A864A573116D}" sibTransId="{8A004826-EEE1-4246-8EA8-6AF984B09895}"/>
    <dgm:cxn modelId="{6B4CD954-16B8-4D2B-949A-4DB644BDF00D}" srcId="{C98A2987-8AE1-4F31-9471-0D0BCF9AD276}" destId="{2E649BA9-DA19-40E0-8A99-3367B2E7458C}" srcOrd="4" destOrd="0" parTransId="{C5B626FE-DCFD-4FD8-BD64-DB536B0BB87F}" sibTransId="{B602E4CF-5E42-4CCA-B411-325B2702DB39}"/>
    <dgm:cxn modelId="{5D36765D-1E62-4401-B50B-CFB056D74FDA}" srcId="{C98A2987-8AE1-4F31-9471-0D0BCF9AD276}" destId="{A7F8A3E1-7283-4365-AAB5-E6E0547C8D14}" srcOrd="1" destOrd="0" parTransId="{B39B1D90-A87F-4B60-8B06-32A17B7106BB}" sibTransId="{56C29938-F6DD-443F-9F9F-AB7554D7480D}"/>
    <dgm:cxn modelId="{99501C79-098B-0C46-9FA4-FEBE89AEF28B}" type="presOf" srcId="{0CC38CD5-94A2-41CA-9172-58D59E862ED4}" destId="{3902E2E4-6B62-4CA7-8387-ADED27C8AF32}" srcOrd="0" destOrd="0" presId="urn:microsoft.com/office/officeart/2018/5/layout/IconCircleLabelList"/>
    <dgm:cxn modelId="{8A8C417E-E3B1-A54D-A01A-11A2158045DD}" type="presOf" srcId="{A7F8A3E1-7283-4365-AAB5-E6E0547C8D14}" destId="{4A874DC2-26EB-4420-A2EC-8A8E3CA4AA1D}" srcOrd="0" destOrd="0" presId="urn:microsoft.com/office/officeart/2018/5/layout/IconCircleLabelList"/>
    <dgm:cxn modelId="{81183EA9-0F47-4D2F-9429-567D69224710}" type="presOf" srcId="{C98A2987-8AE1-4F31-9471-0D0BCF9AD276}" destId="{06CDB21D-E19F-4454-B2DE-15EDD4EF3C23}" srcOrd="0" destOrd="0" presId="urn:microsoft.com/office/officeart/2018/5/layout/IconCircleLabelList"/>
    <dgm:cxn modelId="{97C64EA9-0AC4-3C45-B37B-90F4C1573DCC}" type="presOf" srcId="{2E649BA9-DA19-40E0-8A99-3367B2E7458C}" destId="{D3757A1C-4F61-4124-86CB-6FB0A00C09D7}" srcOrd="0" destOrd="0" presId="urn:microsoft.com/office/officeart/2018/5/layout/IconCircleLabelList"/>
    <dgm:cxn modelId="{97C193AD-8D8C-42A0-A086-DF1746A12602}" srcId="{C98A2987-8AE1-4F31-9471-0D0BCF9AD276}" destId="{0CC38CD5-94A2-41CA-9172-58D59E862ED4}" srcOrd="2" destOrd="0" parTransId="{08E3CB00-7DD1-4BE2-A73F-E75F0C24D4FE}" sibTransId="{7BA3FE73-B6BE-442C-B56F-219524A9DE1E}"/>
    <dgm:cxn modelId="{03645BDB-4BFE-4024-AB3B-9C57DE445A13}" srcId="{C98A2987-8AE1-4F31-9471-0D0BCF9AD276}" destId="{B4ECF9A4-4076-4BEF-90A2-CABD4A3794CE}" srcOrd="0" destOrd="0" parTransId="{D7CB6E0C-4EC0-4735-8D5C-1CDB3D3F71C6}" sibTransId="{13332854-BAA6-45A5-BB35-5E8D59A0574F}"/>
    <dgm:cxn modelId="{BF7CF4F4-7ECC-D743-973D-12A98D9D2F62}" type="presOf" srcId="{9B941EB0-1CA7-4DF7-A38D-BFDFF7A9AA09}" destId="{CA39B4FF-1555-4869-AB8C-1621AD61F16D}" srcOrd="0" destOrd="0" presId="urn:microsoft.com/office/officeart/2018/5/layout/IconCircleLabelList"/>
    <dgm:cxn modelId="{426C2210-3472-2F40-9002-0B465DD88217}" type="presParOf" srcId="{06CDB21D-E19F-4454-B2DE-15EDD4EF3C23}" destId="{3CF05098-B9D9-408C-8573-5F560F1EA034}" srcOrd="0" destOrd="0" presId="urn:microsoft.com/office/officeart/2018/5/layout/IconCircleLabelList"/>
    <dgm:cxn modelId="{33F385B0-6026-F848-8DCC-2EEE65954D48}" type="presParOf" srcId="{3CF05098-B9D9-408C-8573-5F560F1EA034}" destId="{8F0123DF-A99B-4FA4-A1C2-984A5904CB0B}" srcOrd="0" destOrd="0" presId="urn:microsoft.com/office/officeart/2018/5/layout/IconCircleLabelList"/>
    <dgm:cxn modelId="{86DEE56B-1EC1-8045-BA43-DB17C41AD877}" type="presParOf" srcId="{3CF05098-B9D9-408C-8573-5F560F1EA034}" destId="{D7E33C28-0F11-4F82-B1F7-D233733F6FBB}" srcOrd="1" destOrd="0" presId="urn:microsoft.com/office/officeart/2018/5/layout/IconCircleLabelList"/>
    <dgm:cxn modelId="{375AF701-CDF2-9C42-84FC-80D1055C9EAE}" type="presParOf" srcId="{3CF05098-B9D9-408C-8573-5F560F1EA034}" destId="{867877E0-A390-4F89-9DE2-2C0244C1C53A}" srcOrd="2" destOrd="0" presId="urn:microsoft.com/office/officeart/2018/5/layout/IconCircleLabelList"/>
    <dgm:cxn modelId="{5625CD3C-1C29-044C-BD51-7E2F3660E49F}" type="presParOf" srcId="{3CF05098-B9D9-408C-8573-5F560F1EA034}" destId="{294BDAF4-DA2B-4E32-A6C1-4846A2ED168A}" srcOrd="3" destOrd="0" presId="urn:microsoft.com/office/officeart/2018/5/layout/IconCircleLabelList"/>
    <dgm:cxn modelId="{24C11720-36C1-5D48-AEBA-BA40A28A0164}" type="presParOf" srcId="{06CDB21D-E19F-4454-B2DE-15EDD4EF3C23}" destId="{0A7C062A-4820-4819-B1F1-F27F9B4064C9}" srcOrd="1" destOrd="0" presId="urn:microsoft.com/office/officeart/2018/5/layout/IconCircleLabelList"/>
    <dgm:cxn modelId="{E9FDA11B-6158-864E-B5F6-2A51567AA9F4}" type="presParOf" srcId="{06CDB21D-E19F-4454-B2DE-15EDD4EF3C23}" destId="{71649116-F4AF-408C-BBD1-DF01B1373DE0}" srcOrd="2" destOrd="0" presId="urn:microsoft.com/office/officeart/2018/5/layout/IconCircleLabelList"/>
    <dgm:cxn modelId="{2D1F2BE7-7F8B-2D44-8F97-E80CBF4C587A}" type="presParOf" srcId="{71649116-F4AF-408C-BBD1-DF01B1373DE0}" destId="{9E77A718-BDB4-43D4-B4F6-A1BB347E5CB7}" srcOrd="0" destOrd="0" presId="urn:microsoft.com/office/officeart/2018/5/layout/IconCircleLabelList"/>
    <dgm:cxn modelId="{128DD5CC-64CF-1A4D-BB9F-50524BB0FEF2}" type="presParOf" srcId="{71649116-F4AF-408C-BBD1-DF01B1373DE0}" destId="{17910D2D-320B-4C93-9FB6-391E28503DD0}" srcOrd="1" destOrd="0" presId="urn:microsoft.com/office/officeart/2018/5/layout/IconCircleLabelList"/>
    <dgm:cxn modelId="{C58EBDDA-1C51-0140-953E-B54A5A445764}" type="presParOf" srcId="{71649116-F4AF-408C-BBD1-DF01B1373DE0}" destId="{2C1B5FDF-5235-4934-B844-242E82BE1A2C}" srcOrd="2" destOrd="0" presId="urn:microsoft.com/office/officeart/2018/5/layout/IconCircleLabelList"/>
    <dgm:cxn modelId="{61455A4C-B074-B749-925C-A626CBC4C459}" type="presParOf" srcId="{71649116-F4AF-408C-BBD1-DF01B1373DE0}" destId="{4A874DC2-26EB-4420-A2EC-8A8E3CA4AA1D}" srcOrd="3" destOrd="0" presId="urn:microsoft.com/office/officeart/2018/5/layout/IconCircleLabelList"/>
    <dgm:cxn modelId="{A5A34E39-61B2-1E42-BAAD-E41F2BAD74B1}" type="presParOf" srcId="{06CDB21D-E19F-4454-B2DE-15EDD4EF3C23}" destId="{AB3BB716-8EB0-471E-A26A-02E1340B5987}" srcOrd="3" destOrd="0" presId="urn:microsoft.com/office/officeart/2018/5/layout/IconCircleLabelList"/>
    <dgm:cxn modelId="{0E9D5422-2F23-0742-9E4A-AC22A21C2CEA}" type="presParOf" srcId="{06CDB21D-E19F-4454-B2DE-15EDD4EF3C23}" destId="{E3DC32C0-EE83-40F1-9587-8034E9829503}" srcOrd="4" destOrd="0" presId="urn:microsoft.com/office/officeart/2018/5/layout/IconCircleLabelList"/>
    <dgm:cxn modelId="{F125DA2A-A2FF-984B-9D49-49A7D92BC1DA}" type="presParOf" srcId="{E3DC32C0-EE83-40F1-9587-8034E9829503}" destId="{B84D31CE-3CF3-4F1D-89D2-50603D8E6D4B}" srcOrd="0" destOrd="0" presId="urn:microsoft.com/office/officeart/2018/5/layout/IconCircleLabelList"/>
    <dgm:cxn modelId="{3EF40F17-58A9-134C-93D9-E7244FAAF863}" type="presParOf" srcId="{E3DC32C0-EE83-40F1-9587-8034E9829503}" destId="{E0097D5D-BA5D-4008-BC46-99FE3FF7A9C3}" srcOrd="1" destOrd="0" presId="urn:microsoft.com/office/officeart/2018/5/layout/IconCircleLabelList"/>
    <dgm:cxn modelId="{BE550C6B-5285-CE4A-825F-EC4D885E2066}" type="presParOf" srcId="{E3DC32C0-EE83-40F1-9587-8034E9829503}" destId="{E1946E90-8776-4AF3-9692-2AB437B38543}" srcOrd="2" destOrd="0" presId="urn:microsoft.com/office/officeart/2018/5/layout/IconCircleLabelList"/>
    <dgm:cxn modelId="{39FE857C-C4AE-CE4A-9BB2-9B536B004CBA}" type="presParOf" srcId="{E3DC32C0-EE83-40F1-9587-8034E9829503}" destId="{3902E2E4-6B62-4CA7-8387-ADED27C8AF32}" srcOrd="3" destOrd="0" presId="urn:microsoft.com/office/officeart/2018/5/layout/IconCircleLabelList"/>
    <dgm:cxn modelId="{3405675F-61D7-B24E-AE26-F2268469E577}" type="presParOf" srcId="{06CDB21D-E19F-4454-B2DE-15EDD4EF3C23}" destId="{2F67ACEE-6DC0-4AC5-8CA5-66A041E4DF9F}" srcOrd="5" destOrd="0" presId="urn:microsoft.com/office/officeart/2018/5/layout/IconCircleLabelList"/>
    <dgm:cxn modelId="{8DF2C865-8E60-7745-A885-B7936FFB7CCF}" type="presParOf" srcId="{06CDB21D-E19F-4454-B2DE-15EDD4EF3C23}" destId="{7EF78F74-20A7-4ADE-85BF-6364EB309E40}" srcOrd="6" destOrd="0" presId="urn:microsoft.com/office/officeart/2018/5/layout/IconCircleLabelList"/>
    <dgm:cxn modelId="{1BC03A3E-2BF0-F84E-8D61-34B1C462F67B}" type="presParOf" srcId="{7EF78F74-20A7-4ADE-85BF-6364EB309E40}" destId="{CF40CF6E-03F0-4CF7-A27A-8014CA06E544}" srcOrd="0" destOrd="0" presId="urn:microsoft.com/office/officeart/2018/5/layout/IconCircleLabelList"/>
    <dgm:cxn modelId="{6FCA31A4-36DA-FE4D-818A-9FB1BEE5704B}" type="presParOf" srcId="{7EF78F74-20A7-4ADE-85BF-6364EB309E40}" destId="{6326DC57-8E85-406A-9A1D-BFBCE39EE07F}" srcOrd="1" destOrd="0" presId="urn:microsoft.com/office/officeart/2018/5/layout/IconCircleLabelList"/>
    <dgm:cxn modelId="{499D4282-EC86-2F44-9A74-3CC6F68CB6CB}" type="presParOf" srcId="{7EF78F74-20A7-4ADE-85BF-6364EB309E40}" destId="{18AD70D9-4965-475B-A0CB-6784CEB87B92}" srcOrd="2" destOrd="0" presId="urn:microsoft.com/office/officeart/2018/5/layout/IconCircleLabelList"/>
    <dgm:cxn modelId="{41ED3853-10CA-B141-8305-D34FD9510D73}" type="presParOf" srcId="{7EF78F74-20A7-4ADE-85BF-6364EB309E40}" destId="{CA39B4FF-1555-4869-AB8C-1621AD61F16D}" srcOrd="3" destOrd="0" presId="urn:microsoft.com/office/officeart/2018/5/layout/IconCircleLabelList"/>
    <dgm:cxn modelId="{9A2BE44E-DBFD-6943-8E3C-B96509E9D94F}" type="presParOf" srcId="{06CDB21D-E19F-4454-B2DE-15EDD4EF3C23}" destId="{E64F773C-1C08-FF4D-9327-960109C396D0}" srcOrd="7" destOrd="0" presId="urn:microsoft.com/office/officeart/2018/5/layout/IconCircleLabelList"/>
    <dgm:cxn modelId="{66F5AF81-871E-2B45-82FF-42F0D758DD92}" type="presParOf" srcId="{06CDB21D-E19F-4454-B2DE-15EDD4EF3C23}" destId="{49E0BDFB-E1B9-4560-8BCE-1D4706D4E9AF}" srcOrd="8" destOrd="0" presId="urn:microsoft.com/office/officeart/2018/5/layout/IconCircleLabelList"/>
    <dgm:cxn modelId="{9B7E97EC-EEE5-0A4F-8053-64AD9B115398}" type="presParOf" srcId="{49E0BDFB-E1B9-4560-8BCE-1D4706D4E9AF}" destId="{BC5FCCDC-C38F-412A-8F65-513C0B62E509}" srcOrd="0" destOrd="0" presId="urn:microsoft.com/office/officeart/2018/5/layout/IconCircleLabelList"/>
    <dgm:cxn modelId="{B0E800BB-A360-EF43-A7FB-E843CA87B4BD}" type="presParOf" srcId="{49E0BDFB-E1B9-4560-8BCE-1D4706D4E9AF}" destId="{1382FEFC-46B3-4166-B031-85E1BF15C499}" srcOrd="1" destOrd="0" presId="urn:microsoft.com/office/officeart/2018/5/layout/IconCircleLabelList"/>
    <dgm:cxn modelId="{88E9B85C-9C4A-9B40-A6D7-C865F3E8D4A4}" type="presParOf" srcId="{49E0BDFB-E1B9-4560-8BCE-1D4706D4E9AF}" destId="{EC695192-6A08-430A-B810-2E997D2AC5CA}" srcOrd="2" destOrd="0" presId="urn:microsoft.com/office/officeart/2018/5/layout/IconCircleLabelList"/>
    <dgm:cxn modelId="{0C9ECB12-4994-404D-8038-C2160B615019}" type="presParOf" srcId="{49E0BDFB-E1B9-4560-8BCE-1D4706D4E9AF}" destId="{D3757A1C-4F61-4124-86CB-6FB0A00C09D7}"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F0FA04-85B4-B643-9C7C-53BBAFA026BD}" type="doc">
      <dgm:prSet loTypeId="urn:microsoft.com/office/officeart/2005/8/layout/target2" loCatId="" qsTypeId="urn:microsoft.com/office/officeart/2005/8/quickstyle/simple1" qsCatId="simple" csTypeId="urn:microsoft.com/office/officeart/2005/8/colors/colorful4" csCatId="colorful" phldr="1"/>
      <dgm:spPr/>
      <dgm:t>
        <a:bodyPr/>
        <a:lstStyle/>
        <a:p>
          <a:endParaRPr lang="en-US"/>
        </a:p>
      </dgm:t>
    </dgm:pt>
    <dgm:pt modelId="{D13960CB-5917-D34D-8042-3ABBC9536C8D}">
      <dgm:prSet phldrT="[Text]"/>
      <dgm:spPr/>
      <dgm:t>
        <a:bodyPr/>
        <a:lstStyle/>
        <a:p>
          <a:r>
            <a:rPr lang="en-US" dirty="0"/>
            <a:t>HEROKU</a:t>
          </a:r>
        </a:p>
      </dgm:t>
    </dgm:pt>
    <dgm:pt modelId="{79DA2E57-D01A-E244-A5D4-7EEF5722ABAD}" type="parTrans" cxnId="{FCF7E1B2-F181-7341-B9DA-0EC0F6BCE674}">
      <dgm:prSet/>
      <dgm:spPr/>
      <dgm:t>
        <a:bodyPr/>
        <a:lstStyle/>
        <a:p>
          <a:endParaRPr lang="en-US"/>
        </a:p>
      </dgm:t>
    </dgm:pt>
    <dgm:pt modelId="{9A203D7C-00A1-7049-B8EE-7204D91021A4}" type="sibTrans" cxnId="{FCF7E1B2-F181-7341-B9DA-0EC0F6BCE674}">
      <dgm:prSet/>
      <dgm:spPr/>
      <dgm:t>
        <a:bodyPr/>
        <a:lstStyle/>
        <a:p>
          <a:endParaRPr lang="en-US"/>
        </a:p>
      </dgm:t>
    </dgm:pt>
    <dgm:pt modelId="{1AD6EC26-394A-6143-B6E2-805DC8F427E8}">
      <dgm:prSet phldrT="[Text]"/>
      <dgm:spPr/>
      <dgm:t>
        <a:bodyPr/>
        <a:lstStyle/>
        <a:p>
          <a:r>
            <a:rPr lang="en-US" dirty="0"/>
            <a:t>Sinatra</a:t>
          </a:r>
        </a:p>
      </dgm:t>
    </dgm:pt>
    <dgm:pt modelId="{7FDA72DE-E0AF-BE47-9C54-7DFB38FE3070}" type="parTrans" cxnId="{79F7E7FA-5C9F-1A47-A04A-81ADDD3927FB}">
      <dgm:prSet/>
      <dgm:spPr/>
      <dgm:t>
        <a:bodyPr/>
        <a:lstStyle/>
        <a:p>
          <a:endParaRPr lang="en-US"/>
        </a:p>
      </dgm:t>
    </dgm:pt>
    <dgm:pt modelId="{ED522EB9-0109-DB48-82B1-53C12FC085A6}" type="sibTrans" cxnId="{79F7E7FA-5C9F-1A47-A04A-81ADDD3927FB}">
      <dgm:prSet/>
      <dgm:spPr/>
      <dgm:t>
        <a:bodyPr/>
        <a:lstStyle/>
        <a:p>
          <a:endParaRPr lang="en-US"/>
        </a:p>
      </dgm:t>
    </dgm:pt>
    <dgm:pt modelId="{BFC201EA-5E9D-4641-B1D3-864FE701DB6D}">
      <dgm:prSet phldrT="[Text]"/>
      <dgm:spPr/>
      <dgm:t>
        <a:bodyPr/>
        <a:lstStyle/>
        <a:p>
          <a:r>
            <a:rPr lang="en-US" dirty="0"/>
            <a:t>POSTGRES</a:t>
          </a:r>
        </a:p>
      </dgm:t>
    </dgm:pt>
    <dgm:pt modelId="{19CF05C5-5D0C-9B4D-8A47-835D0078ED46}" type="parTrans" cxnId="{B60F66D2-F27E-2842-B6F5-00CFE26089F1}">
      <dgm:prSet/>
      <dgm:spPr/>
      <dgm:t>
        <a:bodyPr/>
        <a:lstStyle/>
        <a:p>
          <a:endParaRPr lang="en-US"/>
        </a:p>
      </dgm:t>
    </dgm:pt>
    <dgm:pt modelId="{84BC2664-27C4-C84A-A513-BAADE057F816}" type="sibTrans" cxnId="{B60F66D2-F27E-2842-B6F5-00CFE26089F1}">
      <dgm:prSet/>
      <dgm:spPr/>
      <dgm:t>
        <a:bodyPr/>
        <a:lstStyle/>
        <a:p>
          <a:endParaRPr lang="en-US"/>
        </a:p>
      </dgm:t>
    </dgm:pt>
    <dgm:pt modelId="{05D530D1-6BE0-FB4A-BEE8-72B162628B66}" type="pres">
      <dgm:prSet presAssocID="{80F0FA04-85B4-B643-9C7C-53BBAFA026BD}" presName="Name0" presStyleCnt="0">
        <dgm:presLayoutVars>
          <dgm:chMax val="3"/>
          <dgm:chPref val="1"/>
          <dgm:dir/>
          <dgm:animLvl val="lvl"/>
          <dgm:resizeHandles/>
        </dgm:presLayoutVars>
      </dgm:prSet>
      <dgm:spPr/>
    </dgm:pt>
    <dgm:pt modelId="{E5164DB4-4333-664B-A845-1C7C97C9108A}" type="pres">
      <dgm:prSet presAssocID="{80F0FA04-85B4-B643-9C7C-53BBAFA026BD}" presName="outerBox" presStyleCnt="0"/>
      <dgm:spPr/>
    </dgm:pt>
    <dgm:pt modelId="{4248C65E-73BC-764F-BEBD-B9EFF5EDCB1A}" type="pres">
      <dgm:prSet presAssocID="{80F0FA04-85B4-B643-9C7C-53BBAFA026BD}" presName="outerBoxParent" presStyleLbl="node1" presStyleIdx="0" presStyleCnt="3" custLinFactX="2739" custLinFactNeighborX="100000" custLinFactNeighborY="2792"/>
      <dgm:spPr/>
    </dgm:pt>
    <dgm:pt modelId="{CC2975D1-4F55-2545-A701-110725557786}" type="pres">
      <dgm:prSet presAssocID="{80F0FA04-85B4-B643-9C7C-53BBAFA026BD}" presName="outerBoxChildren" presStyleCnt="0"/>
      <dgm:spPr/>
    </dgm:pt>
    <dgm:pt modelId="{7B13D141-55FC-9349-96F8-E53EFF60CC31}" type="pres">
      <dgm:prSet presAssocID="{80F0FA04-85B4-B643-9C7C-53BBAFA026BD}" presName="middleBox" presStyleCnt="0"/>
      <dgm:spPr/>
    </dgm:pt>
    <dgm:pt modelId="{0ABE5830-2E4D-294E-8B44-77B577916CC0}" type="pres">
      <dgm:prSet presAssocID="{80F0FA04-85B4-B643-9C7C-53BBAFA026BD}" presName="middleBoxParent" presStyleLbl="node1" presStyleIdx="1" presStyleCnt="3"/>
      <dgm:spPr/>
    </dgm:pt>
    <dgm:pt modelId="{5E34A4B0-869C-044D-82A6-E5FAAAD7DDD4}" type="pres">
      <dgm:prSet presAssocID="{80F0FA04-85B4-B643-9C7C-53BBAFA026BD}" presName="middleBoxChildren" presStyleCnt="0"/>
      <dgm:spPr/>
    </dgm:pt>
    <dgm:pt modelId="{44EC494B-C963-BB4B-BDFA-CD2926068CCF}" type="pres">
      <dgm:prSet presAssocID="{80F0FA04-85B4-B643-9C7C-53BBAFA026BD}" presName="centerBox" presStyleCnt="0"/>
      <dgm:spPr/>
    </dgm:pt>
    <dgm:pt modelId="{5432E257-2B8A-A647-A1C3-4ECD2EB0905C}" type="pres">
      <dgm:prSet presAssocID="{80F0FA04-85B4-B643-9C7C-53BBAFA026BD}" presName="centerBoxParent" presStyleLbl="node1" presStyleIdx="2" presStyleCnt="3"/>
      <dgm:spPr/>
    </dgm:pt>
  </dgm:ptLst>
  <dgm:cxnLst>
    <dgm:cxn modelId="{ADC78499-659A-364D-AED9-6348AEDFD7CB}" type="presOf" srcId="{80F0FA04-85B4-B643-9C7C-53BBAFA026BD}" destId="{05D530D1-6BE0-FB4A-BEE8-72B162628B66}" srcOrd="0" destOrd="0" presId="urn:microsoft.com/office/officeart/2005/8/layout/target2"/>
    <dgm:cxn modelId="{FCF7E1B2-F181-7341-B9DA-0EC0F6BCE674}" srcId="{80F0FA04-85B4-B643-9C7C-53BBAFA026BD}" destId="{D13960CB-5917-D34D-8042-3ABBC9536C8D}" srcOrd="0" destOrd="0" parTransId="{79DA2E57-D01A-E244-A5D4-7EEF5722ABAD}" sibTransId="{9A203D7C-00A1-7049-B8EE-7204D91021A4}"/>
    <dgm:cxn modelId="{0039A1B3-A200-E94A-982A-F799CD1927E3}" type="presOf" srcId="{1AD6EC26-394A-6143-B6E2-805DC8F427E8}" destId="{0ABE5830-2E4D-294E-8B44-77B577916CC0}" srcOrd="0" destOrd="0" presId="urn:microsoft.com/office/officeart/2005/8/layout/target2"/>
    <dgm:cxn modelId="{924EABC3-B4B8-DE42-A4DB-0790165042E0}" type="presOf" srcId="{D13960CB-5917-D34D-8042-3ABBC9536C8D}" destId="{4248C65E-73BC-764F-BEBD-B9EFF5EDCB1A}" srcOrd="0" destOrd="0" presId="urn:microsoft.com/office/officeart/2005/8/layout/target2"/>
    <dgm:cxn modelId="{B60F66D2-F27E-2842-B6F5-00CFE26089F1}" srcId="{80F0FA04-85B4-B643-9C7C-53BBAFA026BD}" destId="{BFC201EA-5E9D-4641-B1D3-864FE701DB6D}" srcOrd="2" destOrd="0" parTransId="{19CF05C5-5D0C-9B4D-8A47-835D0078ED46}" sibTransId="{84BC2664-27C4-C84A-A513-BAADE057F816}"/>
    <dgm:cxn modelId="{4A8BEAF5-23D1-8F43-85B3-56730B93CA76}" type="presOf" srcId="{BFC201EA-5E9D-4641-B1D3-864FE701DB6D}" destId="{5432E257-2B8A-A647-A1C3-4ECD2EB0905C}" srcOrd="0" destOrd="0" presId="urn:microsoft.com/office/officeart/2005/8/layout/target2"/>
    <dgm:cxn modelId="{79F7E7FA-5C9F-1A47-A04A-81ADDD3927FB}" srcId="{80F0FA04-85B4-B643-9C7C-53BBAFA026BD}" destId="{1AD6EC26-394A-6143-B6E2-805DC8F427E8}" srcOrd="1" destOrd="0" parTransId="{7FDA72DE-E0AF-BE47-9C54-7DFB38FE3070}" sibTransId="{ED522EB9-0109-DB48-82B1-53C12FC085A6}"/>
    <dgm:cxn modelId="{92F4B873-DE7C-234C-84BE-5FFC573A7D27}" type="presParOf" srcId="{05D530D1-6BE0-FB4A-BEE8-72B162628B66}" destId="{E5164DB4-4333-664B-A845-1C7C97C9108A}" srcOrd="0" destOrd="0" presId="urn:microsoft.com/office/officeart/2005/8/layout/target2"/>
    <dgm:cxn modelId="{09D43BF5-9872-7444-BFA7-D573C75D883C}" type="presParOf" srcId="{E5164DB4-4333-664B-A845-1C7C97C9108A}" destId="{4248C65E-73BC-764F-BEBD-B9EFF5EDCB1A}" srcOrd="0" destOrd="0" presId="urn:microsoft.com/office/officeart/2005/8/layout/target2"/>
    <dgm:cxn modelId="{892D5414-59B6-0B44-BDFC-212D9CD222F3}" type="presParOf" srcId="{E5164DB4-4333-664B-A845-1C7C97C9108A}" destId="{CC2975D1-4F55-2545-A701-110725557786}" srcOrd="1" destOrd="0" presId="urn:microsoft.com/office/officeart/2005/8/layout/target2"/>
    <dgm:cxn modelId="{FA48EF43-82E7-AB48-8A32-616F5FD06B23}" type="presParOf" srcId="{05D530D1-6BE0-FB4A-BEE8-72B162628B66}" destId="{7B13D141-55FC-9349-96F8-E53EFF60CC31}" srcOrd="1" destOrd="0" presId="urn:microsoft.com/office/officeart/2005/8/layout/target2"/>
    <dgm:cxn modelId="{09CC55DB-38D3-F344-8461-B20B4011FCE2}" type="presParOf" srcId="{7B13D141-55FC-9349-96F8-E53EFF60CC31}" destId="{0ABE5830-2E4D-294E-8B44-77B577916CC0}" srcOrd="0" destOrd="0" presId="urn:microsoft.com/office/officeart/2005/8/layout/target2"/>
    <dgm:cxn modelId="{6D0E185C-6451-BB42-9A56-4ADD93F7DCA5}" type="presParOf" srcId="{7B13D141-55FC-9349-96F8-E53EFF60CC31}" destId="{5E34A4B0-869C-044D-82A6-E5FAAAD7DDD4}" srcOrd="1" destOrd="0" presId="urn:microsoft.com/office/officeart/2005/8/layout/target2"/>
    <dgm:cxn modelId="{73272403-7CE0-8647-B341-870C5E3040A7}" type="presParOf" srcId="{05D530D1-6BE0-FB4A-BEE8-72B162628B66}" destId="{44EC494B-C963-BB4B-BDFA-CD2926068CCF}" srcOrd="2" destOrd="0" presId="urn:microsoft.com/office/officeart/2005/8/layout/target2"/>
    <dgm:cxn modelId="{B1FB2F5C-3A18-8C45-8B7F-83CB34E6A0BA}" type="presParOf" srcId="{44EC494B-C963-BB4B-BDFA-CD2926068CCF}" destId="{5432E257-2B8A-A647-A1C3-4ECD2EB0905C}" srcOrd="0" destOrd="0" presId="urn:microsoft.com/office/officeart/2005/8/layout/targe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0123DF-A99B-4FA4-A1C2-984A5904CB0B}">
      <dsp:nvSpPr>
        <dsp:cNvPr id="0" name=""/>
        <dsp:cNvSpPr/>
      </dsp:nvSpPr>
      <dsp:spPr>
        <a:xfrm>
          <a:off x="693481" y="1144787"/>
          <a:ext cx="1048675" cy="1048675"/>
        </a:xfrm>
        <a:prstGeom prst="roundRect">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E33C28-0F11-4F82-B1F7-D233733F6FBB}">
      <dsp:nvSpPr>
        <dsp:cNvPr id="0" name=""/>
        <dsp:cNvSpPr/>
      </dsp:nvSpPr>
      <dsp:spPr>
        <a:xfrm>
          <a:off x="916969" y="1368275"/>
          <a:ext cx="601699" cy="601699"/>
        </a:xfrm>
        <a:prstGeom prst="rect">
          <a:avLst/>
        </a:prstGeom>
        <a:blipFill>
          <a:blip xmlns:r="http://schemas.openxmlformats.org/officeDocument/2006/relationships" r:embed="rId1">
            <a:extLst>
              <a:ext uri="{96DAC541-7B7A-43D3-8B79-37D633B846F1}">
                <asvg:svgBlip xmlns:asvg="http://schemas.microsoft.com/office/drawing/2016/SVG/main" r:embed="rId1"/>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94BDAF4-DA2B-4E32-A6C1-4846A2ED168A}">
      <dsp:nvSpPr>
        <dsp:cNvPr id="0" name=""/>
        <dsp:cNvSpPr/>
      </dsp:nvSpPr>
      <dsp:spPr>
        <a:xfrm>
          <a:off x="3736" y="2520100"/>
          <a:ext cx="2428165" cy="68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dirty="0"/>
            <a:t>Needs &amp; Requirements</a:t>
          </a:r>
        </a:p>
      </dsp:txBody>
      <dsp:txXfrm>
        <a:off x="3736" y="2520100"/>
        <a:ext cx="2428165" cy="687656"/>
      </dsp:txXfrm>
    </dsp:sp>
    <dsp:sp modelId="{9E77A718-BDB4-43D4-B4F6-A1BB347E5CB7}">
      <dsp:nvSpPr>
        <dsp:cNvPr id="0" name=""/>
        <dsp:cNvSpPr/>
      </dsp:nvSpPr>
      <dsp:spPr>
        <a:xfrm>
          <a:off x="3067984" y="1144787"/>
          <a:ext cx="1048675" cy="1048675"/>
        </a:xfrm>
        <a:prstGeom prst="roundRect">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7910D2D-320B-4C93-9FB6-391E28503DD0}">
      <dsp:nvSpPr>
        <dsp:cNvPr id="0" name=""/>
        <dsp:cNvSpPr/>
      </dsp:nvSpPr>
      <dsp:spPr>
        <a:xfrm>
          <a:off x="3291472" y="1368275"/>
          <a:ext cx="601699" cy="601699"/>
        </a:xfrm>
        <a:prstGeom prst="rect">
          <a:avLst/>
        </a:prstGeom>
        <a:blipFill>
          <a:blip xmlns:r="http://schemas.openxmlformats.org/officeDocument/2006/relationships" r:embed="rId2">
            <a:extLst>
              <a:ext uri="{96DAC541-7B7A-43D3-8B79-37D633B846F1}">
                <asvg:svgBlip xmlns:asvg="http://schemas.microsoft.com/office/drawing/2016/SVG/main" r:embed="rId3"/>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A874DC2-26EB-4420-A2EC-8A8E3CA4AA1D}">
      <dsp:nvSpPr>
        <dsp:cNvPr id="0" name=""/>
        <dsp:cNvSpPr/>
      </dsp:nvSpPr>
      <dsp:spPr>
        <a:xfrm>
          <a:off x="2732752" y="2520100"/>
          <a:ext cx="1719140" cy="68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dirty="0"/>
            <a:t>Specifications</a:t>
          </a:r>
        </a:p>
      </dsp:txBody>
      <dsp:txXfrm>
        <a:off x="2732752" y="2520100"/>
        <a:ext cx="1719140" cy="687656"/>
      </dsp:txXfrm>
    </dsp:sp>
    <dsp:sp modelId="{B84D31CE-3CF3-4F1D-89D2-50603D8E6D4B}">
      <dsp:nvSpPr>
        <dsp:cNvPr id="0" name=""/>
        <dsp:cNvSpPr/>
      </dsp:nvSpPr>
      <dsp:spPr>
        <a:xfrm>
          <a:off x="5087974" y="1144787"/>
          <a:ext cx="1048675" cy="1048675"/>
        </a:xfrm>
        <a:prstGeom prst="roundRect">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0097D5D-BA5D-4008-BC46-99FE3FF7A9C3}">
      <dsp:nvSpPr>
        <dsp:cNvPr id="0" name=""/>
        <dsp:cNvSpPr/>
      </dsp:nvSpPr>
      <dsp:spPr>
        <a:xfrm>
          <a:off x="5311462" y="1368275"/>
          <a:ext cx="601699" cy="601699"/>
        </a:xfrm>
        <a:prstGeom prst="rect">
          <a:avLst/>
        </a:prstGeom>
        <a:blipFill>
          <a:blip xmlns:r="http://schemas.openxmlformats.org/officeDocument/2006/relationships" r:embed="rId1">
            <a:extLst>
              <a:ext uri="{96DAC541-7B7A-43D3-8B79-37D633B846F1}">
                <asvg:svgBlip xmlns:asvg="http://schemas.microsoft.com/office/drawing/2016/SVG/main" r:embed="rId1"/>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902E2E4-6B62-4CA7-8387-ADED27C8AF32}">
      <dsp:nvSpPr>
        <dsp:cNvPr id="0" name=""/>
        <dsp:cNvSpPr/>
      </dsp:nvSpPr>
      <dsp:spPr>
        <a:xfrm>
          <a:off x="4752742" y="2520100"/>
          <a:ext cx="1719140" cy="68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dirty="0"/>
            <a:t>API Source</a:t>
          </a:r>
        </a:p>
      </dsp:txBody>
      <dsp:txXfrm>
        <a:off x="4752742" y="2520100"/>
        <a:ext cx="1719140" cy="687656"/>
      </dsp:txXfrm>
    </dsp:sp>
    <dsp:sp modelId="{CF40CF6E-03F0-4CF7-A27A-8014CA06E544}">
      <dsp:nvSpPr>
        <dsp:cNvPr id="0" name=""/>
        <dsp:cNvSpPr/>
      </dsp:nvSpPr>
      <dsp:spPr>
        <a:xfrm>
          <a:off x="7107964" y="1144787"/>
          <a:ext cx="1048675" cy="1048675"/>
        </a:xfrm>
        <a:prstGeom prst="roundRect">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326DC57-8E85-406A-9A1D-BFBCE39EE07F}">
      <dsp:nvSpPr>
        <dsp:cNvPr id="0" name=""/>
        <dsp:cNvSpPr/>
      </dsp:nvSpPr>
      <dsp:spPr>
        <a:xfrm>
          <a:off x="7331453" y="1368275"/>
          <a:ext cx="601699" cy="60169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1"/>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A39B4FF-1555-4869-AB8C-1621AD61F16D}">
      <dsp:nvSpPr>
        <dsp:cNvPr id="0" name=""/>
        <dsp:cNvSpPr/>
      </dsp:nvSpPr>
      <dsp:spPr>
        <a:xfrm>
          <a:off x="6772732" y="2520100"/>
          <a:ext cx="1719140" cy="68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dirty="0"/>
            <a:t>Research &amp; Docs</a:t>
          </a:r>
        </a:p>
      </dsp:txBody>
      <dsp:txXfrm>
        <a:off x="6772732" y="2520100"/>
        <a:ext cx="1719140" cy="687656"/>
      </dsp:txXfrm>
    </dsp:sp>
    <dsp:sp modelId="{BC5FCCDC-C38F-412A-8F65-513C0B62E509}">
      <dsp:nvSpPr>
        <dsp:cNvPr id="0" name=""/>
        <dsp:cNvSpPr/>
      </dsp:nvSpPr>
      <dsp:spPr>
        <a:xfrm>
          <a:off x="9127955" y="1144787"/>
          <a:ext cx="1048675" cy="1048675"/>
        </a:xfrm>
        <a:prstGeom prst="roundRect">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382FEFC-46B3-4166-B031-85E1BF15C499}">
      <dsp:nvSpPr>
        <dsp:cNvPr id="0" name=""/>
        <dsp:cNvSpPr/>
      </dsp:nvSpPr>
      <dsp:spPr>
        <a:xfrm>
          <a:off x="9351443" y="1368275"/>
          <a:ext cx="601699" cy="601699"/>
        </a:xfrm>
        <a:prstGeom prst="rect">
          <a:avLst/>
        </a:prstGeom>
        <a:blipFill>
          <a:blip xmlns:r="http://schemas.openxmlformats.org/officeDocument/2006/relationships" r:embed="rId1">
            <a:extLst>
              <a:ext uri="{96DAC541-7B7A-43D3-8B79-37D633B846F1}">
                <asvg:svgBlip xmlns:asvg="http://schemas.microsoft.com/office/drawing/2016/SVG/main" r:embed="rId1"/>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3757A1C-4F61-4124-86CB-6FB0A00C09D7}">
      <dsp:nvSpPr>
        <dsp:cNvPr id="0" name=""/>
        <dsp:cNvSpPr/>
      </dsp:nvSpPr>
      <dsp:spPr>
        <a:xfrm>
          <a:off x="8792722" y="2520100"/>
          <a:ext cx="1719140" cy="687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US" sz="1400" kern="1200" dirty="0"/>
            <a:t>Load App</a:t>
          </a:r>
        </a:p>
      </dsp:txBody>
      <dsp:txXfrm>
        <a:off x="8792722" y="2520100"/>
        <a:ext cx="1719140" cy="6876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48C65E-73BC-764F-BEBD-B9EFF5EDCB1A}">
      <dsp:nvSpPr>
        <dsp:cNvPr id="0" name=""/>
        <dsp:cNvSpPr/>
      </dsp:nvSpPr>
      <dsp:spPr>
        <a:xfrm>
          <a:off x="0" y="0"/>
          <a:ext cx="5223042" cy="4309533"/>
        </a:xfrm>
        <a:prstGeom prst="roundRect">
          <a:avLst>
            <a:gd name="adj" fmla="val 85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3344676" numCol="1" spcCol="1270" anchor="t" anchorCtr="0">
          <a:noAutofit/>
        </a:bodyPr>
        <a:lstStyle/>
        <a:p>
          <a:pPr marL="0" lvl="0" indent="0" algn="l" defTabSz="1866900">
            <a:lnSpc>
              <a:spcPct val="90000"/>
            </a:lnSpc>
            <a:spcBef>
              <a:spcPct val="0"/>
            </a:spcBef>
            <a:spcAft>
              <a:spcPct val="35000"/>
            </a:spcAft>
            <a:buNone/>
          </a:pPr>
          <a:r>
            <a:rPr lang="en-US" sz="4200" kern="1200" dirty="0"/>
            <a:t>HEROKU</a:t>
          </a:r>
        </a:p>
      </dsp:txBody>
      <dsp:txXfrm>
        <a:off x="107289" y="107289"/>
        <a:ext cx="5008464" cy="4094955"/>
      </dsp:txXfrm>
    </dsp:sp>
    <dsp:sp modelId="{0ABE5830-2E4D-294E-8B44-77B577916CC0}">
      <dsp:nvSpPr>
        <dsp:cNvPr id="0" name=""/>
        <dsp:cNvSpPr/>
      </dsp:nvSpPr>
      <dsp:spPr>
        <a:xfrm>
          <a:off x="130576" y="1077383"/>
          <a:ext cx="4961889" cy="3016673"/>
        </a:xfrm>
        <a:prstGeom prst="roundRect">
          <a:avLst>
            <a:gd name="adj" fmla="val 10500"/>
          </a:avLst>
        </a:prstGeom>
        <a:solidFill>
          <a:schemeClr val="accent4">
            <a:hueOff val="-5598875"/>
            <a:satOff val="2630"/>
            <a:lumOff val="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915587" numCol="1" spcCol="1270" anchor="t" anchorCtr="0">
          <a:noAutofit/>
        </a:bodyPr>
        <a:lstStyle/>
        <a:p>
          <a:pPr marL="0" lvl="0" indent="0" algn="l" defTabSz="1866900">
            <a:lnSpc>
              <a:spcPct val="90000"/>
            </a:lnSpc>
            <a:spcBef>
              <a:spcPct val="0"/>
            </a:spcBef>
            <a:spcAft>
              <a:spcPct val="35000"/>
            </a:spcAft>
            <a:buNone/>
          </a:pPr>
          <a:r>
            <a:rPr lang="en-US" sz="4200" kern="1200" dirty="0"/>
            <a:t>Sinatra</a:t>
          </a:r>
        </a:p>
      </dsp:txBody>
      <dsp:txXfrm>
        <a:off x="223349" y="1170156"/>
        <a:ext cx="4776343" cy="2831127"/>
      </dsp:txXfrm>
    </dsp:sp>
    <dsp:sp modelId="{5432E257-2B8A-A647-A1C3-4ECD2EB0905C}">
      <dsp:nvSpPr>
        <dsp:cNvPr id="0" name=""/>
        <dsp:cNvSpPr/>
      </dsp:nvSpPr>
      <dsp:spPr>
        <a:xfrm>
          <a:off x="261152" y="2154766"/>
          <a:ext cx="4700737" cy="1723813"/>
        </a:xfrm>
        <a:prstGeom prst="roundRect">
          <a:avLst>
            <a:gd name="adj" fmla="val 10500"/>
          </a:avLst>
        </a:prstGeom>
        <a:solidFill>
          <a:schemeClr val="accent4">
            <a:hueOff val="-11197749"/>
            <a:satOff val="5260"/>
            <a:lumOff val="19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298704" numCol="1" spcCol="1270" anchor="t" anchorCtr="0">
          <a:noAutofit/>
        </a:bodyPr>
        <a:lstStyle/>
        <a:p>
          <a:pPr marL="0" lvl="0" indent="0" algn="l" defTabSz="1866900">
            <a:lnSpc>
              <a:spcPct val="90000"/>
            </a:lnSpc>
            <a:spcBef>
              <a:spcPct val="0"/>
            </a:spcBef>
            <a:spcAft>
              <a:spcPct val="35000"/>
            </a:spcAft>
            <a:buNone/>
          </a:pPr>
          <a:r>
            <a:rPr lang="en-US" sz="4200" kern="1200" dirty="0"/>
            <a:t>POSTGRES</a:t>
          </a:r>
        </a:p>
      </dsp:txBody>
      <dsp:txXfrm>
        <a:off x="314165" y="2207779"/>
        <a:ext cx="4594711" cy="1617787"/>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svg>
</file>

<file path=ppt/media/image3.png>
</file>

<file path=ppt/media/image4.png>
</file>

<file path=ppt/media/image5.svg>
</file>

<file path=ppt/media/image6.png>
</file>

<file path=ppt/media/image7.png>
</file>

<file path=ppt/media/image8.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8CA402-F788-DB4D-9090-0050699DFA18}" type="datetimeFigureOut">
              <a:rPr lang="en-US" smtClean="0"/>
              <a:t>1/4/21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1CDB57-1A7A-5047-A179-C6610BBA97B6}" type="slidenum">
              <a:rPr lang="en-US" smtClean="0"/>
              <a:t>‹#›</a:t>
            </a:fld>
            <a:endParaRPr lang="en-US"/>
          </a:p>
        </p:txBody>
      </p:sp>
    </p:spTree>
    <p:extLst>
      <p:ext uri="{BB962C8B-B14F-4D97-AF65-F5344CB8AC3E}">
        <p14:creationId xmlns:p14="http://schemas.microsoft.com/office/powerpoint/2010/main" val="1363605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2</a:t>
            </a:fld>
            <a:endParaRPr lang="en-US"/>
          </a:p>
        </p:txBody>
      </p:sp>
    </p:spTree>
    <p:extLst>
      <p:ext uri="{BB962C8B-B14F-4D97-AF65-F5344CB8AC3E}">
        <p14:creationId xmlns:p14="http://schemas.microsoft.com/office/powerpoint/2010/main" val="36199115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Install CLI on Mac OS</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11</a:t>
            </a:fld>
            <a:endParaRPr lang="en-US"/>
          </a:p>
        </p:txBody>
      </p:sp>
    </p:spTree>
    <p:extLst>
      <p:ext uri="{BB962C8B-B14F-4D97-AF65-F5344CB8AC3E}">
        <p14:creationId xmlns:p14="http://schemas.microsoft.com/office/powerpoint/2010/main" val="40903415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Install CLI on Mac OS</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12</a:t>
            </a:fld>
            <a:endParaRPr lang="en-US"/>
          </a:p>
        </p:txBody>
      </p:sp>
    </p:spTree>
    <p:extLst>
      <p:ext uri="{BB962C8B-B14F-4D97-AF65-F5344CB8AC3E}">
        <p14:creationId xmlns:p14="http://schemas.microsoft.com/office/powerpoint/2010/main" val="27403208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Install CLI on Mac OS</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13</a:t>
            </a:fld>
            <a:endParaRPr lang="en-US"/>
          </a:p>
        </p:txBody>
      </p:sp>
    </p:spTree>
    <p:extLst>
      <p:ext uri="{BB962C8B-B14F-4D97-AF65-F5344CB8AC3E}">
        <p14:creationId xmlns:p14="http://schemas.microsoft.com/office/powerpoint/2010/main" val="4085931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Create Development, Staging and Production environments on Heroku</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14</a:t>
            </a:fld>
            <a:endParaRPr lang="en-US"/>
          </a:p>
        </p:txBody>
      </p:sp>
    </p:spTree>
    <p:extLst>
      <p:ext uri="{BB962C8B-B14F-4D97-AF65-F5344CB8AC3E}">
        <p14:creationId xmlns:p14="http://schemas.microsoft.com/office/powerpoint/2010/main" val="22358922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Add </a:t>
            </a:r>
            <a:r>
              <a:rPr lang="en-US" sz="1200" kern="1200" dirty="0" err="1">
                <a:solidFill>
                  <a:srgbClr val="FFFFFF"/>
                </a:solidFill>
                <a:latin typeface="+mn-lt"/>
                <a:ea typeface="+mn-ea"/>
                <a:cs typeface="+mn-cs"/>
              </a:rPr>
              <a:t>config.ru</a:t>
            </a:r>
            <a:r>
              <a:rPr lang="en-US" sz="1200" kern="1200" dirty="0">
                <a:solidFill>
                  <a:srgbClr val="FFFFFF"/>
                </a:solidFill>
                <a:latin typeface="+mn-lt"/>
                <a:ea typeface="+mn-ea"/>
                <a:cs typeface="+mn-cs"/>
              </a:rPr>
              <a:t> and push changes to </a:t>
            </a:r>
            <a:r>
              <a:rPr lang="en-US" sz="1200" kern="1200" dirty="0" err="1">
                <a:solidFill>
                  <a:srgbClr val="FFFFFF"/>
                </a:solidFill>
                <a:latin typeface="+mn-lt"/>
                <a:ea typeface="+mn-ea"/>
                <a:cs typeface="+mn-cs"/>
              </a:rPr>
              <a:t>github</a:t>
            </a:r>
            <a:r>
              <a:rPr lang="en-US" sz="1200" kern="1200" dirty="0">
                <a:solidFill>
                  <a:srgbClr val="FFFFFF"/>
                </a:solidFill>
                <a:latin typeface="+mn-lt"/>
                <a:ea typeface="+mn-ea"/>
                <a:cs typeface="+mn-cs"/>
              </a:rPr>
              <a:t> and Heroku.</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15</a:t>
            </a:fld>
            <a:endParaRPr lang="en-US"/>
          </a:p>
        </p:txBody>
      </p:sp>
    </p:spTree>
    <p:extLst>
      <p:ext uri="{BB962C8B-B14F-4D97-AF65-F5344CB8AC3E}">
        <p14:creationId xmlns:p14="http://schemas.microsoft.com/office/powerpoint/2010/main" val="33100086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Add </a:t>
            </a:r>
            <a:r>
              <a:rPr lang="en-US" sz="1200" kern="1200" dirty="0" err="1">
                <a:solidFill>
                  <a:srgbClr val="FFFFFF"/>
                </a:solidFill>
                <a:latin typeface="+mn-lt"/>
                <a:ea typeface="+mn-ea"/>
                <a:cs typeface="+mn-cs"/>
              </a:rPr>
              <a:t>config.ru</a:t>
            </a:r>
            <a:r>
              <a:rPr lang="en-US" sz="1200" kern="1200" dirty="0">
                <a:solidFill>
                  <a:srgbClr val="FFFFFF"/>
                </a:solidFill>
                <a:latin typeface="+mn-lt"/>
                <a:ea typeface="+mn-ea"/>
                <a:cs typeface="+mn-cs"/>
              </a:rPr>
              <a:t> and push changes to </a:t>
            </a:r>
            <a:r>
              <a:rPr lang="en-US" sz="1200" kern="1200" dirty="0" err="1">
                <a:solidFill>
                  <a:srgbClr val="FFFFFF"/>
                </a:solidFill>
                <a:latin typeface="+mn-lt"/>
                <a:ea typeface="+mn-ea"/>
                <a:cs typeface="+mn-cs"/>
              </a:rPr>
              <a:t>github</a:t>
            </a:r>
            <a:r>
              <a:rPr lang="en-US" sz="1200" kern="1200" dirty="0">
                <a:solidFill>
                  <a:srgbClr val="FFFFFF"/>
                </a:solidFill>
                <a:latin typeface="+mn-lt"/>
                <a:ea typeface="+mn-ea"/>
                <a:cs typeface="+mn-cs"/>
              </a:rPr>
              <a:t> and Heroku.</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16</a:t>
            </a:fld>
            <a:endParaRPr lang="en-US"/>
          </a:p>
        </p:txBody>
      </p:sp>
    </p:spTree>
    <p:extLst>
      <p:ext uri="{BB962C8B-B14F-4D97-AF65-F5344CB8AC3E}">
        <p14:creationId xmlns:p14="http://schemas.microsoft.com/office/powerpoint/2010/main" val="39715200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Install CLI on Mac OS</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3</a:t>
            </a:fld>
            <a:endParaRPr lang="en-US"/>
          </a:p>
        </p:txBody>
      </p:sp>
    </p:spTree>
    <p:extLst>
      <p:ext uri="{BB962C8B-B14F-4D97-AF65-F5344CB8AC3E}">
        <p14:creationId xmlns:p14="http://schemas.microsoft.com/office/powerpoint/2010/main" val="2023958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Install CLI on Mac OS</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4</a:t>
            </a:fld>
            <a:endParaRPr lang="en-US"/>
          </a:p>
        </p:txBody>
      </p:sp>
    </p:spTree>
    <p:extLst>
      <p:ext uri="{BB962C8B-B14F-4D97-AF65-F5344CB8AC3E}">
        <p14:creationId xmlns:p14="http://schemas.microsoft.com/office/powerpoint/2010/main" val="637137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Install CLI on Mac OS</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5</a:t>
            </a:fld>
            <a:endParaRPr lang="en-US"/>
          </a:p>
        </p:txBody>
      </p:sp>
    </p:spTree>
    <p:extLst>
      <p:ext uri="{BB962C8B-B14F-4D97-AF65-F5344CB8AC3E}">
        <p14:creationId xmlns:p14="http://schemas.microsoft.com/office/powerpoint/2010/main" val="26030124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Install CLI on Mac OS</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6</a:t>
            </a:fld>
            <a:endParaRPr lang="en-US"/>
          </a:p>
        </p:txBody>
      </p:sp>
    </p:spTree>
    <p:extLst>
      <p:ext uri="{BB962C8B-B14F-4D97-AF65-F5344CB8AC3E}">
        <p14:creationId xmlns:p14="http://schemas.microsoft.com/office/powerpoint/2010/main" val="698478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==&gt; </a:t>
            </a:r>
            <a:r>
              <a:rPr lang="en-US" sz="1200" b="1" kern="1200" dirty="0">
                <a:solidFill>
                  <a:schemeClr val="tx1"/>
                </a:solidFill>
                <a:effectLst/>
                <a:latin typeface="+mn-lt"/>
                <a:ea typeface="+mn-ea"/>
                <a:cs typeface="+mn-cs"/>
              </a:rPr>
              <a:t>Caveats</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use the Heroku CLI's autocomplete --</a:t>
            </a:r>
          </a:p>
          <a:p>
            <a:r>
              <a:rPr lang="en-US" sz="1200" kern="1200" dirty="0">
                <a:solidFill>
                  <a:schemeClr val="tx1"/>
                </a:solidFill>
                <a:effectLst/>
                <a:latin typeface="+mn-lt"/>
                <a:ea typeface="+mn-ea"/>
                <a:cs typeface="+mn-cs"/>
              </a:rPr>
              <a:t>  Via homebrew's shell completion:</a:t>
            </a:r>
          </a:p>
          <a:p>
            <a:r>
              <a:rPr lang="en-US" sz="1200" kern="1200" dirty="0">
                <a:solidFill>
                  <a:schemeClr val="tx1"/>
                </a:solidFill>
                <a:effectLst/>
                <a:latin typeface="+mn-lt"/>
                <a:ea typeface="+mn-ea"/>
                <a:cs typeface="+mn-cs"/>
              </a:rPr>
              <a:t>    1) Follow homebrew's install instructions https://</a:t>
            </a:r>
            <a:r>
              <a:rPr lang="en-US" sz="1200" kern="1200" dirty="0" err="1">
                <a:solidFill>
                  <a:schemeClr val="tx1"/>
                </a:solidFill>
                <a:effectLst/>
                <a:latin typeface="+mn-lt"/>
                <a:ea typeface="+mn-ea"/>
                <a:cs typeface="+mn-cs"/>
              </a:rPr>
              <a:t>docs.brew.sh</a:t>
            </a:r>
            <a:r>
              <a:rPr lang="en-US" sz="1200" kern="1200" dirty="0">
                <a:solidFill>
                  <a:schemeClr val="tx1"/>
                </a:solidFill>
                <a:effectLst/>
                <a:latin typeface="+mn-lt"/>
                <a:ea typeface="+mn-ea"/>
                <a:cs typeface="+mn-cs"/>
              </a:rPr>
              <a:t>/Shell-Completion</a:t>
            </a:r>
          </a:p>
          <a:p>
            <a:r>
              <a:rPr lang="en-US" sz="1200" kern="1200" dirty="0">
                <a:solidFill>
                  <a:schemeClr val="tx1"/>
                </a:solidFill>
                <a:effectLst/>
                <a:latin typeface="+mn-lt"/>
                <a:ea typeface="+mn-ea"/>
                <a:cs typeface="+mn-cs"/>
              </a:rPr>
              <a:t>        NOTE: For </a:t>
            </a:r>
            <a:r>
              <a:rPr lang="en-US" sz="1200" kern="1200" dirty="0" err="1">
                <a:solidFill>
                  <a:schemeClr val="tx1"/>
                </a:solidFill>
                <a:effectLst/>
                <a:latin typeface="+mn-lt"/>
                <a:ea typeface="+mn-ea"/>
                <a:cs typeface="+mn-cs"/>
              </a:rPr>
              <a:t>zsh</a:t>
            </a:r>
            <a:r>
              <a:rPr lang="en-US" sz="1200" kern="1200" dirty="0">
                <a:solidFill>
                  <a:schemeClr val="tx1"/>
                </a:solidFill>
                <a:effectLst/>
                <a:latin typeface="+mn-lt"/>
                <a:ea typeface="+mn-ea"/>
                <a:cs typeface="+mn-cs"/>
              </a:rPr>
              <a:t>, as the instructions mention, be sure </a:t>
            </a:r>
            <a:r>
              <a:rPr lang="en-US" sz="1200" kern="1200" dirty="0" err="1">
                <a:solidFill>
                  <a:schemeClr val="tx1"/>
                </a:solidFill>
                <a:effectLst/>
                <a:latin typeface="+mn-lt"/>
                <a:ea typeface="+mn-ea"/>
                <a:cs typeface="+mn-cs"/>
              </a:rPr>
              <a:t>compinit</a:t>
            </a:r>
            <a:r>
              <a:rPr lang="en-US" sz="1200" kern="1200" dirty="0">
                <a:solidFill>
                  <a:schemeClr val="tx1"/>
                </a:solidFill>
                <a:effectLst/>
                <a:latin typeface="+mn-lt"/>
                <a:ea typeface="+mn-ea"/>
                <a:cs typeface="+mn-cs"/>
              </a:rPr>
              <a:t> is autoloaded</a:t>
            </a:r>
          </a:p>
          <a:p>
            <a:r>
              <a:rPr lang="en-US" sz="1200" kern="1200" dirty="0">
                <a:solidFill>
                  <a:schemeClr val="tx1"/>
                </a:solidFill>
                <a:effectLst/>
                <a:latin typeface="+mn-lt"/>
                <a:ea typeface="+mn-ea"/>
                <a:cs typeface="+mn-cs"/>
              </a:rPr>
              <a:t>              and called, either explicitly or via a framework like oh-my-</a:t>
            </a:r>
            <a:r>
              <a:rPr lang="en-US" sz="1200" kern="1200" dirty="0" err="1">
                <a:solidFill>
                  <a:schemeClr val="tx1"/>
                </a:solidFill>
                <a:effectLst/>
                <a:latin typeface="+mn-lt"/>
                <a:ea typeface="+mn-ea"/>
                <a:cs typeface="+mn-cs"/>
              </a:rPr>
              <a:t>zsh</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    2) Then run</a:t>
            </a:r>
          </a:p>
          <a:p>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heroku</a:t>
            </a:r>
            <a:r>
              <a:rPr lang="en-US" sz="1200" kern="1200" dirty="0">
                <a:solidFill>
                  <a:schemeClr val="tx1"/>
                </a:solidFill>
                <a:effectLst/>
                <a:latin typeface="+mn-lt"/>
                <a:ea typeface="+mn-ea"/>
                <a:cs typeface="+mn-cs"/>
              </a:rPr>
              <a:t> autocomplete --refresh-cache</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OR</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Use our standalone setup:</a:t>
            </a:r>
          </a:p>
          <a:p>
            <a:r>
              <a:rPr lang="en-US" sz="1200" kern="1200" dirty="0">
                <a:solidFill>
                  <a:schemeClr val="tx1"/>
                </a:solidFill>
                <a:effectLst/>
                <a:latin typeface="+mn-lt"/>
                <a:ea typeface="+mn-ea"/>
                <a:cs typeface="+mn-cs"/>
              </a:rPr>
              <a:t>    1) Run and follow the install steps:</a:t>
            </a:r>
          </a:p>
          <a:p>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heroku</a:t>
            </a:r>
            <a:r>
              <a:rPr lang="en-US" sz="1200" kern="1200" dirty="0">
                <a:solidFill>
                  <a:schemeClr val="tx1"/>
                </a:solidFill>
                <a:effectLst/>
                <a:latin typeface="+mn-lt"/>
                <a:ea typeface="+mn-ea"/>
                <a:cs typeface="+mn-cs"/>
              </a:rPr>
              <a:t> autocomplete</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zsh</a:t>
            </a:r>
            <a:r>
              <a:rPr lang="en-US" sz="1200" kern="1200" dirty="0">
                <a:solidFill>
                  <a:schemeClr val="tx1"/>
                </a:solidFill>
                <a:effectLst/>
                <a:latin typeface="+mn-lt"/>
                <a:ea typeface="+mn-ea"/>
                <a:cs typeface="+mn-cs"/>
              </a:rPr>
              <a:t> completions have been installed to:</a:t>
            </a:r>
          </a:p>
          <a:p>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usr</a:t>
            </a:r>
            <a:r>
              <a:rPr lang="en-US" sz="1200" kern="1200" dirty="0">
                <a:solidFill>
                  <a:schemeClr val="tx1"/>
                </a:solidFill>
                <a:effectLst/>
                <a:latin typeface="+mn-lt"/>
                <a:ea typeface="+mn-ea"/>
                <a:cs typeface="+mn-cs"/>
              </a:rPr>
              <a:t>/local/share/</a:t>
            </a:r>
            <a:r>
              <a:rPr lang="en-US" sz="1200" kern="1200" dirty="0" err="1">
                <a:solidFill>
                  <a:schemeClr val="tx1"/>
                </a:solidFill>
                <a:effectLst/>
                <a:latin typeface="+mn-lt"/>
                <a:ea typeface="+mn-ea"/>
                <a:cs typeface="+mn-cs"/>
              </a:rPr>
              <a:t>zsh</a:t>
            </a:r>
            <a:r>
              <a:rPr lang="en-US" sz="1200" kern="1200" dirty="0">
                <a:solidFill>
                  <a:schemeClr val="tx1"/>
                </a:solidFill>
                <a:effectLst/>
                <a:latin typeface="+mn-lt"/>
                <a:ea typeface="+mn-ea"/>
                <a:cs typeface="+mn-cs"/>
              </a:rPr>
              <a:t>/site-functions</a:t>
            </a:r>
          </a:p>
          <a:p>
            <a:r>
              <a:rPr lang="en-US" sz="1200" kern="1200" dirty="0">
                <a:solidFill>
                  <a:schemeClr val="tx1"/>
                </a:solidFill>
                <a:effectLst/>
                <a:latin typeface="+mn-lt"/>
                <a:ea typeface="+mn-ea"/>
                <a:cs typeface="+mn-cs"/>
              </a:rPr>
              <a:t>==&gt; </a:t>
            </a:r>
            <a:r>
              <a:rPr lang="en-US" sz="1200" b="1" kern="1200" dirty="0">
                <a:solidFill>
                  <a:schemeClr val="tx1"/>
                </a:solidFill>
                <a:effectLst/>
                <a:latin typeface="+mn-lt"/>
                <a:ea typeface="+mn-ea"/>
                <a:cs typeface="+mn-cs"/>
              </a:rPr>
              <a:t>Summary</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usr</a:t>
            </a:r>
            <a:r>
              <a:rPr lang="en-US" sz="1200" kern="1200" dirty="0">
                <a:solidFill>
                  <a:schemeClr val="tx1"/>
                </a:solidFill>
                <a:effectLst/>
                <a:latin typeface="+mn-lt"/>
                <a:ea typeface="+mn-ea"/>
                <a:cs typeface="+mn-cs"/>
              </a:rPr>
              <a:t>/local/Cellar/</a:t>
            </a:r>
            <a:r>
              <a:rPr lang="en-US" sz="1200" kern="1200" dirty="0" err="1">
                <a:solidFill>
                  <a:schemeClr val="tx1"/>
                </a:solidFill>
                <a:effectLst/>
                <a:latin typeface="+mn-lt"/>
                <a:ea typeface="+mn-ea"/>
                <a:cs typeface="+mn-cs"/>
              </a:rPr>
              <a:t>heroku</a:t>
            </a:r>
            <a:r>
              <a:rPr lang="en-US" sz="1200" kern="1200" dirty="0">
                <a:solidFill>
                  <a:schemeClr val="tx1"/>
                </a:solidFill>
                <a:effectLst/>
                <a:latin typeface="+mn-lt"/>
                <a:ea typeface="+mn-ea"/>
                <a:cs typeface="+mn-cs"/>
              </a:rPr>
              <a:t>/7.47.6: 27,546 files, 59.5MB, built in 1 minute 35 seconds</a:t>
            </a:r>
          </a:p>
          <a:p>
            <a:r>
              <a:rPr lang="en-US" sz="1200" kern="1200" dirty="0">
                <a:solidFill>
                  <a:schemeClr val="tx1"/>
                </a:solidFill>
                <a:effectLst/>
                <a:latin typeface="+mn-lt"/>
                <a:ea typeface="+mn-ea"/>
                <a:cs typeface="+mn-cs"/>
              </a:rPr>
              <a:t>==&gt; </a:t>
            </a:r>
            <a:r>
              <a:rPr lang="en-US" sz="1200" b="1" kern="1200" dirty="0">
                <a:solidFill>
                  <a:schemeClr val="tx1"/>
                </a:solidFill>
                <a:effectLst/>
                <a:latin typeface="+mn-lt"/>
                <a:ea typeface="+mn-ea"/>
                <a:cs typeface="+mn-cs"/>
              </a:rPr>
              <a:t>Caveats</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==&gt; </a:t>
            </a:r>
            <a:r>
              <a:rPr lang="en-US" sz="1200" b="1" kern="1200" dirty="0" err="1">
                <a:solidFill>
                  <a:schemeClr val="tx1"/>
                </a:solidFill>
                <a:effectLst/>
                <a:latin typeface="+mn-lt"/>
                <a:ea typeface="+mn-ea"/>
                <a:cs typeface="+mn-cs"/>
              </a:rPr>
              <a:t>heroku</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use the Heroku CLI's autocomplete --</a:t>
            </a:r>
          </a:p>
          <a:p>
            <a:r>
              <a:rPr lang="en-US" sz="1200" kern="1200" dirty="0">
                <a:solidFill>
                  <a:schemeClr val="tx1"/>
                </a:solidFill>
                <a:effectLst/>
                <a:latin typeface="+mn-lt"/>
                <a:ea typeface="+mn-ea"/>
                <a:cs typeface="+mn-cs"/>
              </a:rPr>
              <a:t>  Via homebrew's shell completion:</a:t>
            </a:r>
          </a:p>
          <a:p>
            <a:r>
              <a:rPr lang="en-US" sz="1200" kern="1200" dirty="0">
                <a:solidFill>
                  <a:schemeClr val="tx1"/>
                </a:solidFill>
                <a:effectLst/>
                <a:latin typeface="+mn-lt"/>
                <a:ea typeface="+mn-ea"/>
                <a:cs typeface="+mn-cs"/>
              </a:rPr>
              <a:t>    1) Follow homebrew's install instructions https://</a:t>
            </a:r>
            <a:r>
              <a:rPr lang="en-US" sz="1200" kern="1200" dirty="0" err="1">
                <a:solidFill>
                  <a:schemeClr val="tx1"/>
                </a:solidFill>
                <a:effectLst/>
                <a:latin typeface="+mn-lt"/>
                <a:ea typeface="+mn-ea"/>
                <a:cs typeface="+mn-cs"/>
              </a:rPr>
              <a:t>docs.brew.sh</a:t>
            </a:r>
            <a:r>
              <a:rPr lang="en-US" sz="1200" kern="1200" dirty="0">
                <a:solidFill>
                  <a:schemeClr val="tx1"/>
                </a:solidFill>
                <a:effectLst/>
                <a:latin typeface="+mn-lt"/>
                <a:ea typeface="+mn-ea"/>
                <a:cs typeface="+mn-cs"/>
              </a:rPr>
              <a:t>/Shell-Completion</a:t>
            </a:r>
          </a:p>
          <a:p>
            <a:r>
              <a:rPr lang="en-US" sz="1200" kern="1200" dirty="0">
                <a:solidFill>
                  <a:schemeClr val="tx1"/>
                </a:solidFill>
                <a:effectLst/>
                <a:latin typeface="+mn-lt"/>
                <a:ea typeface="+mn-ea"/>
                <a:cs typeface="+mn-cs"/>
              </a:rPr>
              <a:t>        NOTE: For </a:t>
            </a:r>
            <a:r>
              <a:rPr lang="en-US" sz="1200" kern="1200" dirty="0" err="1">
                <a:solidFill>
                  <a:schemeClr val="tx1"/>
                </a:solidFill>
                <a:effectLst/>
                <a:latin typeface="+mn-lt"/>
                <a:ea typeface="+mn-ea"/>
                <a:cs typeface="+mn-cs"/>
              </a:rPr>
              <a:t>zsh</a:t>
            </a:r>
            <a:r>
              <a:rPr lang="en-US" sz="1200" kern="1200" dirty="0">
                <a:solidFill>
                  <a:schemeClr val="tx1"/>
                </a:solidFill>
                <a:effectLst/>
                <a:latin typeface="+mn-lt"/>
                <a:ea typeface="+mn-ea"/>
                <a:cs typeface="+mn-cs"/>
              </a:rPr>
              <a:t>, as the instructions mention, be sure </a:t>
            </a:r>
            <a:r>
              <a:rPr lang="en-US" sz="1200" kern="1200" dirty="0" err="1">
                <a:solidFill>
                  <a:schemeClr val="tx1"/>
                </a:solidFill>
                <a:effectLst/>
                <a:latin typeface="+mn-lt"/>
                <a:ea typeface="+mn-ea"/>
                <a:cs typeface="+mn-cs"/>
              </a:rPr>
              <a:t>compinit</a:t>
            </a:r>
            <a:r>
              <a:rPr lang="en-US" sz="1200" kern="1200" dirty="0">
                <a:solidFill>
                  <a:schemeClr val="tx1"/>
                </a:solidFill>
                <a:effectLst/>
                <a:latin typeface="+mn-lt"/>
                <a:ea typeface="+mn-ea"/>
                <a:cs typeface="+mn-cs"/>
              </a:rPr>
              <a:t> is autoloaded</a:t>
            </a:r>
          </a:p>
          <a:p>
            <a:r>
              <a:rPr lang="en-US" sz="1200" kern="1200" dirty="0">
                <a:solidFill>
                  <a:schemeClr val="tx1"/>
                </a:solidFill>
                <a:effectLst/>
                <a:latin typeface="+mn-lt"/>
                <a:ea typeface="+mn-ea"/>
                <a:cs typeface="+mn-cs"/>
              </a:rPr>
              <a:t>              and called, either explicitly or via a framework like oh-my-</a:t>
            </a:r>
            <a:r>
              <a:rPr lang="en-US" sz="1200" kern="1200" dirty="0" err="1">
                <a:solidFill>
                  <a:schemeClr val="tx1"/>
                </a:solidFill>
                <a:effectLst/>
                <a:latin typeface="+mn-lt"/>
                <a:ea typeface="+mn-ea"/>
                <a:cs typeface="+mn-cs"/>
              </a:rPr>
              <a:t>zsh</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    2) Then run</a:t>
            </a:r>
          </a:p>
          <a:p>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heroku</a:t>
            </a:r>
            <a:r>
              <a:rPr lang="en-US" sz="1200" kern="1200" dirty="0">
                <a:solidFill>
                  <a:schemeClr val="tx1"/>
                </a:solidFill>
                <a:effectLst/>
                <a:latin typeface="+mn-lt"/>
                <a:ea typeface="+mn-ea"/>
                <a:cs typeface="+mn-cs"/>
              </a:rPr>
              <a:t> autocomplete --refresh-cache</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OR</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Use our standalone setup:</a:t>
            </a:r>
          </a:p>
          <a:p>
            <a:r>
              <a:rPr lang="en-US" sz="1200" kern="1200" dirty="0">
                <a:solidFill>
                  <a:schemeClr val="tx1"/>
                </a:solidFill>
                <a:effectLst/>
                <a:latin typeface="+mn-lt"/>
                <a:ea typeface="+mn-ea"/>
                <a:cs typeface="+mn-cs"/>
              </a:rPr>
              <a:t>    1) Run and follow the install steps:</a:t>
            </a:r>
          </a:p>
          <a:p>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heroku</a:t>
            </a:r>
            <a:r>
              <a:rPr lang="en-US" sz="1200" kern="1200" dirty="0">
                <a:solidFill>
                  <a:schemeClr val="tx1"/>
                </a:solidFill>
                <a:effectLst/>
                <a:latin typeface="+mn-lt"/>
                <a:ea typeface="+mn-ea"/>
                <a:cs typeface="+mn-cs"/>
              </a:rPr>
              <a:t> autocomplete</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zsh</a:t>
            </a:r>
            <a:r>
              <a:rPr lang="en-US" sz="1200" kern="1200" dirty="0">
                <a:solidFill>
                  <a:schemeClr val="tx1"/>
                </a:solidFill>
                <a:effectLst/>
                <a:latin typeface="+mn-lt"/>
                <a:ea typeface="+mn-ea"/>
                <a:cs typeface="+mn-cs"/>
              </a:rPr>
              <a:t> completions have been installed to:</a:t>
            </a:r>
          </a:p>
          <a:p>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usr</a:t>
            </a:r>
            <a:r>
              <a:rPr lang="en-US" sz="1200" kern="1200" dirty="0">
                <a:solidFill>
                  <a:schemeClr val="tx1"/>
                </a:solidFill>
                <a:effectLst/>
                <a:latin typeface="+mn-lt"/>
                <a:ea typeface="+mn-ea"/>
                <a:cs typeface="+mn-cs"/>
              </a:rPr>
              <a:t>/local/share/</a:t>
            </a:r>
            <a:r>
              <a:rPr lang="en-US" sz="1200" kern="1200" dirty="0" err="1">
                <a:solidFill>
                  <a:schemeClr val="tx1"/>
                </a:solidFill>
                <a:effectLst/>
                <a:latin typeface="+mn-lt"/>
                <a:ea typeface="+mn-ea"/>
                <a:cs typeface="+mn-cs"/>
              </a:rPr>
              <a:t>zsh</a:t>
            </a:r>
            <a:r>
              <a:rPr lang="en-US" sz="1200" kern="1200" dirty="0">
                <a:solidFill>
                  <a:schemeClr val="tx1"/>
                </a:solidFill>
                <a:effectLst/>
                <a:latin typeface="+mn-lt"/>
                <a:ea typeface="+mn-ea"/>
                <a:cs typeface="+mn-cs"/>
              </a:rPr>
              <a:t>/site-functions</a:t>
            </a:r>
          </a:p>
        </p:txBody>
      </p:sp>
      <p:sp>
        <p:nvSpPr>
          <p:cNvPr id="4" name="Slide Number Placeholder 3"/>
          <p:cNvSpPr>
            <a:spLocks noGrp="1"/>
          </p:cNvSpPr>
          <p:nvPr>
            <p:ph type="sldNum" sz="quarter" idx="5"/>
          </p:nvPr>
        </p:nvSpPr>
        <p:spPr/>
        <p:txBody>
          <a:bodyPr/>
          <a:lstStyle/>
          <a:p>
            <a:fld id="{1B1CDB57-1A7A-5047-A179-C6610BBA97B6}" type="slidenum">
              <a:rPr lang="en-US" smtClean="0"/>
              <a:t>7</a:t>
            </a:fld>
            <a:endParaRPr lang="en-US"/>
          </a:p>
        </p:txBody>
      </p:sp>
    </p:spTree>
    <p:extLst>
      <p:ext uri="{BB962C8B-B14F-4D97-AF65-F5344CB8AC3E}">
        <p14:creationId xmlns:p14="http://schemas.microsoft.com/office/powerpoint/2010/main" val="1418985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Install CLI on Mac OS</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8</a:t>
            </a:fld>
            <a:endParaRPr lang="en-US"/>
          </a:p>
        </p:txBody>
      </p:sp>
    </p:spTree>
    <p:extLst>
      <p:ext uri="{BB962C8B-B14F-4D97-AF65-F5344CB8AC3E}">
        <p14:creationId xmlns:p14="http://schemas.microsoft.com/office/powerpoint/2010/main" val="41991675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n-lt"/>
                <a:ea typeface="+mn-ea"/>
                <a:cs typeface="+mn-cs"/>
              </a:rPr>
              <a:t>Install CLI on Mac OS</a:t>
            </a:r>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9</a:t>
            </a:fld>
            <a:endParaRPr lang="en-US"/>
          </a:p>
        </p:txBody>
      </p:sp>
    </p:spTree>
    <p:extLst>
      <p:ext uri="{BB962C8B-B14F-4D97-AF65-F5344CB8AC3E}">
        <p14:creationId xmlns:p14="http://schemas.microsoft.com/office/powerpoint/2010/main" val="7856418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1CDB57-1A7A-5047-A179-C6610BBA97B6}" type="slidenum">
              <a:rPr lang="en-US" smtClean="0"/>
              <a:t>10</a:t>
            </a:fld>
            <a:endParaRPr lang="en-US"/>
          </a:p>
        </p:txBody>
      </p:sp>
    </p:spTree>
    <p:extLst>
      <p:ext uri="{BB962C8B-B14F-4D97-AF65-F5344CB8AC3E}">
        <p14:creationId xmlns:p14="http://schemas.microsoft.com/office/powerpoint/2010/main" val="1090289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D04C412-6046-44B6-B650-AA4735B9E664}" type="datetimeFigureOut">
              <a:rPr lang="en-US" smtClean="0"/>
              <a:t>1/4/21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E84CFC-47C7-4534-A42B-6435AA066F75}" type="slidenum">
              <a:rPr lang="en-US" smtClean="0"/>
              <a:t>‹#›</a:t>
            </a:fld>
            <a:endParaRPr lang="en-US"/>
          </a:p>
        </p:txBody>
      </p:sp>
    </p:spTree>
    <p:extLst>
      <p:ext uri="{BB962C8B-B14F-4D97-AF65-F5344CB8AC3E}">
        <p14:creationId xmlns:p14="http://schemas.microsoft.com/office/powerpoint/2010/main" val="3666175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04C412-6046-44B6-B650-AA4735B9E664}" type="datetimeFigureOut">
              <a:rPr lang="en-US" smtClean="0"/>
              <a:t>1/4/21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E84CFC-47C7-4534-A42B-6435AA066F75}" type="slidenum">
              <a:rPr lang="en-US" smtClean="0"/>
              <a:t>‹#›</a:t>
            </a:fld>
            <a:endParaRPr lang="en-US"/>
          </a:p>
        </p:txBody>
      </p:sp>
    </p:spTree>
    <p:extLst>
      <p:ext uri="{BB962C8B-B14F-4D97-AF65-F5344CB8AC3E}">
        <p14:creationId xmlns:p14="http://schemas.microsoft.com/office/powerpoint/2010/main" val="23882068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04C412-6046-44B6-B650-AA4735B9E664}" type="datetimeFigureOut">
              <a:rPr lang="en-US" smtClean="0"/>
              <a:t>1/4/21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E84CFC-47C7-4534-A42B-6435AA066F75}" type="slidenum">
              <a:rPr lang="en-US" smtClean="0"/>
              <a:t>‹#›</a:t>
            </a:fld>
            <a:endParaRPr lang="en-US"/>
          </a:p>
        </p:txBody>
      </p:sp>
    </p:spTree>
    <p:extLst>
      <p:ext uri="{BB962C8B-B14F-4D97-AF65-F5344CB8AC3E}">
        <p14:creationId xmlns:p14="http://schemas.microsoft.com/office/powerpoint/2010/main" val="28245789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096000" y="1256494"/>
            <a:ext cx="6096000" cy="4345011"/>
          </a:xfrm>
          <a:custGeom>
            <a:avLst/>
            <a:gdLst>
              <a:gd name="connsiteX0" fmla="*/ 0 w 6096000"/>
              <a:gd name="connsiteY0" fmla="*/ 0 h 4345011"/>
              <a:gd name="connsiteX1" fmla="*/ 6096000 w 6096000"/>
              <a:gd name="connsiteY1" fmla="*/ 0 h 4345011"/>
              <a:gd name="connsiteX2" fmla="*/ 6096000 w 6096000"/>
              <a:gd name="connsiteY2" fmla="*/ 4345011 h 4345011"/>
              <a:gd name="connsiteX3" fmla="*/ 0 w 6096000"/>
              <a:gd name="connsiteY3" fmla="*/ 4345011 h 4345011"/>
            </a:gdLst>
            <a:ahLst/>
            <a:cxnLst>
              <a:cxn ang="0">
                <a:pos x="connsiteX0" y="connsiteY0"/>
              </a:cxn>
              <a:cxn ang="0">
                <a:pos x="connsiteX1" y="connsiteY1"/>
              </a:cxn>
              <a:cxn ang="0">
                <a:pos x="connsiteX2" y="connsiteY2"/>
              </a:cxn>
              <a:cxn ang="0">
                <a:pos x="connsiteX3" y="connsiteY3"/>
              </a:cxn>
            </a:cxnLst>
            <a:rect l="l" t="t" r="r" b="b"/>
            <a:pathLst>
              <a:path w="6096000" h="4345011">
                <a:moveTo>
                  <a:pt x="0" y="0"/>
                </a:moveTo>
                <a:lnTo>
                  <a:pt x="6096000" y="0"/>
                </a:lnTo>
                <a:lnTo>
                  <a:pt x="6096000" y="4345011"/>
                </a:lnTo>
                <a:lnTo>
                  <a:pt x="0" y="4345011"/>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2113438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4_Custom Layout">
    <p:spTree>
      <p:nvGrpSpPr>
        <p:cNvPr id="1" name=""/>
        <p:cNvGrpSpPr/>
        <p:nvPr/>
      </p:nvGrpSpPr>
      <p:grpSpPr>
        <a:xfrm>
          <a:off x="0" y="0"/>
          <a:ext cx="0" cy="0"/>
          <a:chOff x="0" y="0"/>
          <a:chExt cx="0" cy="0"/>
        </a:xfrm>
      </p:grpSpPr>
      <p:sp>
        <p:nvSpPr>
          <p:cNvPr id="10" name="Picture Placeholder 9"/>
          <p:cNvSpPr>
            <a:spLocks noGrp="1"/>
          </p:cNvSpPr>
          <p:nvPr>
            <p:ph type="pic" sz="quarter" idx="12"/>
          </p:nvPr>
        </p:nvSpPr>
        <p:spPr>
          <a:xfrm>
            <a:off x="9089344" y="-19697"/>
            <a:ext cx="3102657" cy="6903665"/>
          </a:xfrm>
          <a:custGeom>
            <a:avLst/>
            <a:gdLst>
              <a:gd name="connsiteX0" fmla="*/ 0 w 3102657"/>
              <a:gd name="connsiteY0" fmla="*/ 0 h 6903665"/>
              <a:gd name="connsiteX1" fmla="*/ 3102657 w 3102657"/>
              <a:gd name="connsiteY1" fmla="*/ 0 h 6903665"/>
              <a:gd name="connsiteX2" fmla="*/ 3102657 w 3102657"/>
              <a:gd name="connsiteY2" fmla="*/ 6903665 h 6903665"/>
              <a:gd name="connsiteX3" fmla="*/ 0 w 3102657"/>
              <a:gd name="connsiteY3" fmla="*/ 6903665 h 6903665"/>
            </a:gdLst>
            <a:ahLst/>
            <a:cxnLst>
              <a:cxn ang="0">
                <a:pos x="connsiteX0" y="connsiteY0"/>
              </a:cxn>
              <a:cxn ang="0">
                <a:pos x="connsiteX1" y="connsiteY1"/>
              </a:cxn>
              <a:cxn ang="0">
                <a:pos x="connsiteX2" y="connsiteY2"/>
              </a:cxn>
              <a:cxn ang="0">
                <a:pos x="connsiteX3" y="connsiteY3"/>
              </a:cxn>
            </a:cxnLst>
            <a:rect l="l" t="t" r="r" b="b"/>
            <a:pathLst>
              <a:path w="3102657" h="6903665">
                <a:moveTo>
                  <a:pt x="0" y="0"/>
                </a:moveTo>
                <a:lnTo>
                  <a:pt x="3102657" y="0"/>
                </a:lnTo>
                <a:lnTo>
                  <a:pt x="3102657" y="6903665"/>
                </a:lnTo>
                <a:lnTo>
                  <a:pt x="0" y="6903665"/>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2" name="Picture Placeholder 11"/>
          <p:cNvSpPr>
            <a:spLocks noGrp="1"/>
          </p:cNvSpPr>
          <p:nvPr>
            <p:ph type="pic" sz="quarter" idx="13"/>
          </p:nvPr>
        </p:nvSpPr>
        <p:spPr>
          <a:xfrm>
            <a:off x="6066707" y="-22833"/>
            <a:ext cx="3022636" cy="3451833"/>
          </a:xfrm>
          <a:custGeom>
            <a:avLst/>
            <a:gdLst>
              <a:gd name="connsiteX0" fmla="*/ 0 w 3022636"/>
              <a:gd name="connsiteY0" fmla="*/ 0 h 3451833"/>
              <a:gd name="connsiteX1" fmla="*/ 3022636 w 3022636"/>
              <a:gd name="connsiteY1" fmla="*/ 0 h 3451833"/>
              <a:gd name="connsiteX2" fmla="*/ 3022636 w 3022636"/>
              <a:gd name="connsiteY2" fmla="*/ 3451833 h 3451833"/>
              <a:gd name="connsiteX3" fmla="*/ 0 w 3022636"/>
              <a:gd name="connsiteY3" fmla="*/ 3451833 h 3451833"/>
            </a:gdLst>
            <a:ahLst/>
            <a:cxnLst>
              <a:cxn ang="0">
                <a:pos x="connsiteX0" y="connsiteY0"/>
              </a:cxn>
              <a:cxn ang="0">
                <a:pos x="connsiteX1" y="connsiteY1"/>
              </a:cxn>
              <a:cxn ang="0">
                <a:pos x="connsiteX2" y="connsiteY2"/>
              </a:cxn>
              <a:cxn ang="0">
                <a:pos x="connsiteX3" y="connsiteY3"/>
              </a:cxn>
            </a:cxnLst>
            <a:rect l="l" t="t" r="r" b="b"/>
            <a:pathLst>
              <a:path w="3022636" h="3451833">
                <a:moveTo>
                  <a:pt x="0" y="0"/>
                </a:moveTo>
                <a:lnTo>
                  <a:pt x="3022636" y="0"/>
                </a:lnTo>
                <a:lnTo>
                  <a:pt x="3022636" y="3451833"/>
                </a:lnTo>
                <a:lnTo>
                  <a:pt x="0" y="3451833"/>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4" name="Picture Placeholder 13"/>
          <p:cNvSpPr>
            <a:spLocks noGrp="1"/>
          </p:cNvSpPr>
          <p:nvPr>
            <p:ph type="pic" sz="quarter" idx="14"/>
          </p:nvPr>
        </p:nvSpPr>
        <p:spPr>
          <a:xfrm>
            <a:off x="6066707" y="3432135"/>
            <a:ext cx="3022636" cy="3451833"/>
          </a:xfrm>
          <a:custGeom>
            <a:avLst/>
            <a:gdLst>
              <a:gd name="connsiteX0" fmla="*/ 0 w 3022636"/>
              <a:gd name="connsiteY0" fmla="*/ 0 h 3451833"/>
              <a:gd name="connsiteX1" fmla="*/ 3022636 w 3022636"/>
              <a:gd name="connsiteY1" fmla="*/ 0 h 3451833"/>
              <a:gd name="connsiteX2" fmla="*/ 3022636 w 3022636"/>
              <a:gd name="connsiteY2" fmla="*/ 3451833 h 3451833"/>
              <a:gd name="connsiteX3" fmla="*/ 0 w 3022636"/>
              <a:gd name="connsiteY3" fmla="*/ 3451833 h 3451833"/>
            </a:gdLst>
            <a:ahLst/>
            <a:cxnLst>
              <a:cxn ang="0">
                <a:pos x="connsiteX0" y="connsiteY0"/>
              </a:cxn>
              <a:cxn ang="0">
                <a:pos x="connsiteX1" y="connsiteY1"/>
              </a:cxn>
              <a:cxn ang="0">
                <a:pos x="connsiteX2" y="connsiteY2"/>
              </a:cxn>
              <a:cxn ang="0">
                <a:pos x="connsiteX3" y="connsiteY3"/>
              </a:cxn>
            </a:cxnLst>
            <a:rect l="l" t="t" r="r" b="b"/>
            <a:pathLst>
              <a:path w="3022636" h="3451833">
                <a:moveTo>
                  <a:pt x="0" y="0"/>
                </a:moveTo>
                <a:lnTo>
                  <a:pt x="3022636" y="0"/>
                </a:lnTo>
                <a:lnTo>
                  <a:pt x="3022636" y="3451833"/>
                </a:lnTo>
                <a:lnTo>
                  <a:pt x="0" y="3451833"/>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2" name="Title 1">
            <a:extLst>
              <a:ext uri="{FF2B5EF4-FFF2-40B4-BE49-F238E27FC236}">
                <a16:creationId xmlns:a16="http://schemas.microsoft.com/office/drawing/2014/main" id="{ED619978-6D86-40B5-ADD1-5A11EA9453E1}"/>
              </a:ext>
            </a:extLst>
          </p:cNvPr>
          <p:cNvSpPr>
            <a:spLocks noGrp="1"/>
          </p:cNvSpPr>
          <p:nvPr>
            <p:ph type="title"/>
          </p:nvPr>
        </p:nvSpPr>
        <p:spPr>
          <a:xfrm>
            <a:off x="838200" y="365125"/>
            <a:ext cx="5228506" cy="1325563"/>
          </a:xfrm>
        </p:spPr>
        <p:txBody>
          <a:bodyPr>
            <a:normAutofit/>
          </a:bodyPr>
          <a:lstStyle>
            <a:lvl1pPr>
              <a:defRPr sz="3200" b="1">
                <a:latin typeface="Montserrat" panose="02000505000000020004" pitchFamily="2" charset="0"/>
              </a:defRPr>
            </a:lvl1pPr>
          </a:lstStyle>
          <a:p>
            <a:r>
              <a:rPr lang="en-US"/>
              <a:t>Click to edit Master title style</a:t>
            </a:r>
          </a:p>
        </p:txBody>
      </p:sp>
    </p:spTree>
    <p:extLst>
      <p:ext uri="{BB962C8B-B14F-4D97-AF65-F5344CB8AC3E}">
        <p14:creationId xmlns:p14="http://schemas.microsoft.com/office/powerpoint/2010/main" val="11073473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8_Custom Layout">
    <p:spTree>
      <p:nvGrpSpPr>
        <p:cNvPr id="1" name=""/>
        <p:cNvGrpSpPr/>
        <p:nvPr/>
      </p:nvGrpSpPr>
      <p:grpSpPr>
        <a:xfrm>
          <a:off x="0" y="0"/>
          <a:ext cx="0" cy="0"/>
          <a:chOff x="0" y="0"/>
          <a:chExt cx="0" cy="0"/>
        </a:xfrm>
      </p:grpSpPr>
      <p:sp>
        <p:nvSpPr>
          <p:cNvPr id="8" name="Picture Placeholder 7"/>
          <p:cNvSpPr>
            <a:spLocks noGrp="1"/>
          </p:cNvSpPr>
          <p:nvPr>
            <p:ph type="pic" sz="quarter" idx="12"/>
          </p:nvPr>
        </p:nvSpPr>
        <p:spPr>
          <a:xfrm>
            <a:off x="1467293" y="1"/>
            <a:ext cx="4628707" cy="6858000"/>
          </a:xfrm>
          <a:custGeom>
            <a:avLst/>
            <a:gdLst>
              <a:gd name="connsiteX0" fmla="*/ 0 w 4628707"/>
              <a:gd name="connsiteY0" fmla="*/ 0 h 6858000"/>
              <a:gd name="connsiteX1" fmla="*/ 4628707 w 4628707"/>
              <a:gd name="connsiteY1" fmla="*/ 0 h 6858000"/>
              <a:gd name="connsiteX2" fmla="*/ 4628707 w 4628707"/>
              <a:gd name="connsiteY2" fmla="*/ 6858000 h 6858000"/>
              <a:gd name="connsiteX3" fmla="*/ 0 w 46287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628707" h="6858000">
                <a:moveTo>
                  <a:pt x="0" y="0"/>
                </a:moveTo>
                <a:lnTo>
                  <a:pt x="4628707" y="0"/>
                </a:lnTo>
                <a:lnTo>
                  <a:pt x="4628707" y="6858000"/>
                </a:lnTo>
                <a:lnTo>
                  <a:pt x="0" y="6858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39370306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6_Custom Layout">
    <p:spTree>
      <p:nvGrpSpPr>
        <p:cNvPr id="1" name=""/>
        <p:cNvGrpSpPr/>
        <p:nvPr/>
      </p:nvGrpSpPr>
      <p:grpSpPr>
        <a:xfrm>
          <a:off x="0" y="0"/>
          <a:ext cx="0" cy="0"/>
          <a:chOff x="0" y="0"/>
          <a:chExt cx="0" cy="0"/>
        </a:xfrm>
      </p:grpSpPr>
      <p:sp>
        <p:nvSpPr>
          <p:cNvPr id="8" name="Picture Placeholder 7"/>
          <p:cNvSpPr>
            <a:spLocks noGrp="1"/>
          </p:cNvSpPr>
          <p:nvPr>
            <p:ph type="pic" sz="quarter" idx="12"/>
          </p:nvPr>
        </p:nvSpPr>
        <p:spPr>
          <a:xfrm>
            <a:off x="-24255" y="-24401"/>
            <a:ext cx="6120255" cy="4521974"/>
          </a:xfrm>
          <a:custGeom>
            <a:avLst/>
            <a:gdLst>
              <a:gd name="connsiteX0" fmla="*/ 0 w 6120255"/>
              <a:gd name="connsiteY0" fmla="*/ 0 h 4521974"/>
              <a:gd name="connsiteX1" fmla="*/ 6120255 w 6120255"/>
              <a:gd name="connsiteY1" fmla="*/ 0 h 4521974"/>
              <a:gd name="connsiteX2" fmla="*/ 6120255 w 6120255"/>
              <a:gd name="connsiteY2" fmla="*/ 4521974 h 4521974"/>
              <a:gd name="connsiteX3" fmla="*/ 0 w 6120255"/>
              <a:gd name="connsiteY3" fmla="*/ 4521974 h 4521974"/>
            </a:gdLst>
            <a:ahLst/>
            <a:cxnLst>
              <a:cxn ang="0">
                <a:pos x="connsiteX0" y="connsiteY0"/>
              </a:cxn>
              <a:cxn ang="0">
                <a:pos x="connsiteX1" y="connsiteY1"/>
              </a:cxn>
              <a:cxn ang="0">
                <a:pos x="connsiteX2" y="connsiteY2"/>
              </a:cxn>
              <a:cxn ang="0">
                <a:pos x="connsiteX3" y="connsiteY3"/>
              </a:cxn>
            </a:cxnLst>
            <a:rect l="l" t="t" r="r" b="b"/>
            <a:pathLst>
              <a:path w="6120255" h="4521974">
                <a:moveTo>
                  <a:pt x="0" y="0"/>
                </a:moveTo>
                <a:lnTo>
                  <a:pt x="6120255" y="0"/>
                </a:lnTo>
                <a:lnTo>
                  <a:pt x="6120255" y="4521974"/>
                </a:lnTo>
                <a:lnTo>
                  <a:pt x="0" y="4521974"/>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32241155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1_Custom Layout">
    <p:spTree>
      <p:nvGrpSpPr>
        <p:cNvPr id="1" name=""/>
        <p:cNvGrpSpPr/>
        <p:nvPr/>
      </p:nvGrpSpPr>
      <p:grpSpPr>
        <a:xfrm>
          <a:off x="0" y="0"/>
          <a:ext cx="0" cy="0"/>
          <a:chOff x="0" y="0"/>
          <a:chExt cx="0" cy="0"/>
        </a:xfrm>
      </p:grpSpPr>
      <p:sp>
        <p:nvSpPr>
          <p:cNvPr id="11" name="Picture Placeholder 10"/>
          <p:cNvSpPr>
            <a:spLocks noGrp="1"/>
          </p:cNvSpPr>
          <p:nvPr>
            <p:ph type="pic" sz="quarter" idx="12"/>
          </p:nvPr>
        </p:nvSpPr>
        <p:spPr>
          <a:xfrm>
            <a:off x="477773" y="430623"/>
            <a:ext cx="2753112" cy="2397638"/>
          </a:xfrm>
          <a:custGeom>
            <a:avLst/>
            <a:gdLst>
              <a:gd name="connsiteX0" fmla="*/ 0 w 2753112"/>
              <a:gd name="connsiteY0" fmla="*/ 0 h 2397638"/>
              <a:gd name="connsiteX1" fmla="*/ 2753112 w 2753112"/>
              <a:gd name="connsiteY1" fmla="*/ 0 h 2397638"/>
              <a:gd name="connsiteX2" fmla="*/ 2753112 w 2753112"/>
              <a:gd name="connsiteY2" fmla="*/ 2397638 h 2397638"/>
              <a:gd name="connsiteX3" fmla="*/ 0 w 2753112"/>
              <a:gd name="connsiteY3" fmla="*/ 2397638 h 2397638"/>
            </a:gdLst>
            <a:ahLst/>
            <a:cxnLst>
              <a:cxn ang="0">
                <a:pos x="connsiteX0" y="connsiteY0"/>
              </a:cxn>
              <a:cxn ang="0">
                <a:pos x="connsiteX1" y="connsiteY1"/>
              </a:cxn>
              <a:cxn ang="0">
                <a:pos x="connsiteX2" y="connsiteY2"/>
              </a:cxn>
              <a:cxn ang="0">
                <a:pos x="connsiteX3" y="connsiteY3"/>
              </a:cxn>
            </a:cxnLst>
            <a:rect l="l" t="t" r="r" b="b"/>
            <a:pathLst>
              <a:path w="2753112" h="2397638">
                <a:moveTo>
                  <a:pt x="0" y="0"/>
                </a:moveTo>
                <a:lnTo>
                  <a:pt x="2753112" y="0"/>
                </a:lnTo>
                <a:lnTo>
                  <a:pt x="2753112" y="2397638"/>
                </a:lnTo>
                <a:lnTo>
                  <a:pt x="0" y="2397638"/>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3" name="Picture Placeholder 12"/>
          <p:cNvSpPr>
            <a:spLocks noGrp="1"/>
          </p:cNvSpPr>
          <p:nvPr>
            <p:ph type="pic" sz="quarter" idx="13"/>
          </p:nvPr>
        </p:nvSpPr>
        <p:spPr>
          <a:xfrm>
            <a:off x="3522228" y="430624"/>
            <a:ext cx="2753112" cy="3372291"/>
          </a:xfrm>
          <a:custGeom>
            <a:avLst/>
            <a:gdLst>
              <a:gd name="connsiteX0" fmla="*/ 0 w 2753112"/>
              <a:gd name="connsiteY0" fmla="*/ 0 h 3372291"/>
              <a:gd name="connsiteX1" fmla="*/ 2753112 w 2753112"/>
              <a:gd name="connsiteY1" fmla="*/ 0 h 3372291"/>
              <a:gd name="connsiteX2" fmla="*/ 2753112 w 2753112"/>
              <a:gd name="connsiteY2" fmla="*/ 3372291 h 3372291"/>
              <a:gd name="connsiteX3" fmla="*/ 0 w 2753112"/>
              <a:gd name="connsiteY3" fmla="*/ 3372291 h 3372291"/>
            </a:gdLst>
            <a:ahLst/>
            <a:cxnLst>
              <a:cxn ang="0">
                <a:pos x="connsiteX0" y="connsiteY0"/>
              </a:cxn>
              <a:cxn ang="0">
                <a:pos x="connsiteX1" y="connsiteY1"/>
              </a:cxn>
              <a:cxn ang="0">
                <a:pos x="connsiteX2" y="connsiteY2"/>
              </a:cxn>
              <a:cxn ang="0">
                <a:pos x="connsiteX3" y="connsiteY3"/>
              </a:cxn>
            </a:cxnLst>
            <a:rect l="l" t="t" r="r" b="b"/>
            <a:pathLst>
              <a:path w="2753112" h="3372291">
                <a:moveTo>
                  <a:pt x="0" y="0"/>
                </a:moveTo>
                <a:lnTo>
                  <a:pt x="2753112" y="0"/>
                </a:lnTo>
                <a:lnTo>
                  <a:pt x="2753112" y="3372291"/>
                </a:lnTo>
                <a:lnTo>
                  <a:pt x="0" y="3372291"/>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5" name="Picture Placeholder 14"/>
          <p:cNvSpPr>
            <a:spLocks noGrp="1"/>
          </p:cNvSpPr>
          <p:nvPr>
            <p:ph type="pic" sz="quarter" idx="14"/>
          </p:nvPr>
        </p:nvSpPr>
        <p:spPr>
          <a:xfrm>
            <a:off x="477773" y="3134836"/>
            <a:ext cx="2753112" cy="3372291"/>
          </a:xfrm>
          <a:custGeom>
            <a:avLst/>
            <a:gdLst>
              <a:gd name="connsiteX0" fmla="*/ 0 w 2753112"/>
              <a:gd name="connsiteY0" fmla="*/ 0 h 3372291"/>
              <a:gd name="connsiteX1" fmla="*/ 2753112 w 2753112"/>
              <a:gd name="connsiteY1" fmla="*/ 0 h 3372291"/>
              <a:gd name="connsiteX2" fmla="*/ 2753112 w 2753112"/>
              <a:gd name="connsiteY2" fmla="*/ 3372291 h 3372291"/>
              <a:gd name="connsiteX3" fmla="*/ 0 w 2753112"/>
              <a:gd name="connsiteY3" fmla="*/ 3372291 h 3372291"/>
            </a:gdLst>
            <a:ahLst/>
            <a:cxnLst>
              <a:cxn ang="0">
                <a:pos x="connsiteX0" y="connsiteY0"/>
              </a:cxn>
              <a:cxn ang="0">
                <a:pos x="connsiteX1" y="connsiteY1"/>
              </a:cxn>
              <a:cxn ang="0">
                <a:pos x="connsiteX2" y="connsiteY2"/>
              </a:cxn>
              <a:cxn ang="0">
                <a:pos x="connsiteX3" y="connsiteY3"/>
              </a:cxn>
            </a:cxnLst>
            <a:rect l="l" t="t" r="r" b="b"/>
            <a:pathLst>
              <a:path w="2753112" h="3372291">
                <a:moveTo>
                  <a:pt x="0" y="0"/>
                </a:moveTo>
                <a:lnTo>
                  <a:pt x="2753112" y="0"/>
                </a:lnTo>
                <a:lnTo>
                  <a:pt x="2753112" y="3372291"/>
                </a:lnTo>
                <a:lnTo>
                  <a:pt x="0" y="3372291"/>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7" name="Picture Placeholder 16"/>
          <p:cNvSpPr>
            <a:spLocks noGrp="1"/>
          </p:cNvSpPr>
          <p:nvPr>
            <p:ph type="pic" sz="quarter" idx="15"/>
          </p:nvPr>
        </p:nvSpPr>
        <p:spPr>
          <a:xfrm>
            <a:off x="3522228" y="4109488"/>
            <a:ext cx="2753112" cy="2397638"/>
          </a:xfrm>
          <a:custGeom>
            <a:avLst/>
            <a:gdLst>
              <a:gd name="connsiteX0" fmla="*/ 0 w 2753112"/>
              <a:gd name="connsiteY0" fmla="*/ 0 h 2397638"/>
              <a:gd name="connsiteX1" fmla="*/ 2753112 w 2753112"/>
              <a:gd name="connsiteY1" fmla="*/ 0 h 2397638"/>
              <a:gd name="connsiteX2" fmla="*/ 2753112 w 2753112"/>
              <a:gd name="connsiteY2" fmla="*/ 2397638 h 2397638"/>
              <a:gd name="connsiteX3" fmla="*/ 0 w 2753112"/>
              <a:gd name="connsiteY3" fmla="*/ 2397638 h 2397638"/>
            </a:gdLst>
            <a:ahLst/>
            <a:cxnLst>
              <a:cxn ang="0">
                <a:pos x="connsiteX0" y="connsiteY0"/>
              </a:cxn>
              <a:cxn ang="0">
                <a:pos x="connsiteX1" y="connsiteY1"/>
              </a:cxn>
              <a:cxn ang="0">
                <a:pos x="connsiteX2" y="connsiteY2"/>
              </a:cxn>
              <a:cxn ang="0">
                <a:pos x="connsiteX3" y="connsiteY3"/>
              </a:cxn>
            </a:cxnLst>
            <a:rect l="l" t="t" r="r" b="b"/>
            <a:pathLst>
              <a:path w="2753112" h="2397638">
                <a:moveTo>
                  <a:pt x="0" y="0"/>
                </a:moveTo>
                <a:lnTo>
                  <a:pt x="2753112" y="0"/>
                </a:lnTo>
                <a:lnTo>
                  <a:pt x="2753112" y="2397638"/>
                </a:lnTo>
                <a:lnTo>
                  <a:pt x="0" y="2397638"/>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6033545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7_Custom Layout">
    <p:spTree>
      <p:nvGrpSpPr>
        <p:cNvPr id="1" name=""/>
        <p:cNvGrpSpPr/>
        <p:nvPr/>
      </p:nvGrpSpPr>
      <p:grpSpPr>
        <a:xfrm>
          <a:off x="0" y="0"/>
          <a:ext cx="0" cy="0"/>
          <a:chOff x="0" y="0"/>
          <a:chExt cx="0" cy="0"/>
        </a:xfrm>
      </p:grpSpPr>
      <p:sp>
        <p:nvSpPr>
          <p:cNvPr id="9" name="Picture Placeholder 8"/>
          <p:cNvSpPr>
            <a:spLocks noGrp="1"/>
          </p:cNvSpPr>
          <p:nvPr>
            <p:ph type="pic" sz="quarter" idx="13"/>
          </p:nvPr>
        </p:nvSpPr>
        <p:spPr>
          <a:xfrm>
            <a:off x="6071745" y="1"/>
            <a:ext cx="6120255" cy="3429000"/>
          </a:xfrm>
          <a:custGeom>
            <a:avLst/>
            <a:gdLst>
              <a:gd name="connsiteX0" fmla="*/ 0 w 6120255"/>
              <a:gd name="connsiteY0" fmla="*/ 0 h 3429000"/>
              <a:gd name="connsiteX1" fmla="*/ 6120255 w 6120255"/>
              <a:gd name="connsiteY1" fmla="*/ 0 h 3429000"/>
              <a:gd name="connsiteX2" fmla="*/ 6120255 w 6120255"/>
              <a:gd name="connsiteY2" fmla="*/ 3429000 h 3429000"/>
              <a:gd name="connsiteX3" fmla="*/ 0 w 6120255"/>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120255" h="3429000">
                <a:moveTo>
                  <a:pt x="0" y="0"/>
                </a:moveTo>
                <a:lnTo>
                  <a:pt x="6120255" y="0"/>
                </a:lnTo>
                <a:lnTo>
                  <a:pt x="6120255" y="3429000"/>
                </a:lnTo>
                <a:lnTo>
                  <a:pt x="0" y="3429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1" name="Picture Placeholder 10"/>
          <p:cNvSpPr>
            <a:spLocks noGrp="1"/>
          </p:cNvSpPr>
          <p:nvPr>
            <p:ph type="pic" sz="quarter" idx="14"/>
          </p:nvPr>
        </p:nvSpPr>
        <p:spPr>
          <a:xfrm>
            <a:off x="6071745" y="3429001"/>
            <a:ext cx="6120255" cy="3429000"/>
          </a:xfrm>
          <a:custGeom>
            <a:avLst/>
            <a:gdLst>
              <a:gd name="connsiteX0" fmla="*/ 0 w 6120255"/>
              <a:gd name="connsiteY0" fmla="*/ 0 h 3429000"/>
              <a:gd name="connsiteX1" fmla="*/ 6120255 w 6120255"/>
              <a:gd name="connsiteY1" fmla="*/ 0 h 3429000"/>
              <a:gd name="connsiteX2" fmla="*/ 6120255 w 6120255"/>
              <a:gd name="connsiteY2" fmla="*/ 3429000 h 3429000"/>
              <a:gd name="connsiteX3" fmla="*/ 0 w 6120255"/>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120255" h="3429000">
                <a:moveTo>
                  <a:pt x="0" y="0"/>
                </a:moveTo>
                <a:lnTo>
                  <a:pt x="6120255" y="0"/>
                </a:lnTo>
                <a:lnTo>
                  <a:pt x="6120255" y="3429000"/>
                </a:lnTo>
                <a:lnTo>
                  <a:pt x="0" y="3429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41201311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1_Custom Layout">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2008861" y="2153095"/>
            <a:ext cx="2753112" cy="2551811"/>
          </a:xfrm>
          <a:custGeom>
            <a:avLst/>
            <a:gdLst>
              <a:gd name="connsiteX0" fmla="*/ 0 w 2753112"/>
              <a:gd name="connsiteY0" fmla="*/ 0 h 2551811"/>
              <a:gd name="connsiteX1" fmla="*/ 2753112 w 2753112"/>
              <a:gd name="connsiteY1" fmla="*/ 0 h 2551811"/>
              <a:gd name="connsiteX2" fmla="*/ 2753112 w 2753112"/>
              <a:gd name="connsiteY2" fmla="*/ 2551811 h 2551811"/>
              <a:gd name="connsiteX3" fmla="*/ 0 w 2753112"/>
              <a:gd name="connsiteY3" fmla="*/ 2551811 h 2551811"/>
            </a:gdLst>
            <a:ahLst/>
            <a:cxnLst>
              <a:cxn ang="0">
                <a:pos x="connsiteX0" y="connsiteY0"/>
              </a:cxn>
              <a:cxn ang="0">
                <a:pos x="connsiteX1" y="connsiteY1"/>
              </a:cxn>
              <a:cxn ang="0">
                <a:pos x="connsiteX2" y="connsiteY2"/>
              </a:cxn>
              <a:cxn ang="0">
                <a:pos x="connsiteX3" y="connsiteY3"/>
              </a:cxn>
            </a:cxnLst>
            <a:rect l="l" t="t" r="r" b="b"/>
            <a:pathLst>
              <a:path w="2753112" h="2551811">
                <a:moveTo>
                  <a:pt x="0" y="0"/>
                </a:moveTo>
                <a:lnTo>
                  <a:pt x="2753112" y="0"/>
                </a:lnTo>
                <a:lnTo>
                  <a:pt x="2753112" y="2551811"/>
                </a:lnTo>
                <a:lnTo>
                  <a:pt x="0" y="2551811"/>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2" name="Picture Placeholder 11"/>
          <p:cNvSpPr>
            <a:spLocks noGrp="1"/>
          </p:cNvSpPr>
          <p:nvPr>
            <p:ph type="pic" sz="quarter" idx="11"/>
          </p:nvPr>
        </p:nvSpPr>
        <p:spPr>
          <a:xfrm>
            <a:off x="4761973" y="2153095"/>
            <a:ext cx="2753112" cy="2551810"/>
          </a:xfrm>
          <a:custGeom>
            <a:avLst/>
            <a:gdLst>
              <a:gd name="connsiteX0" fmla="*/ 0 w 2753112"/>
              <a:gd name="connsiteY0" fmla="*/ 0 h 2551810"/>
              <a:gd name="connsiteX1" fmla="*/ 2753112 w 2753112"/>
              <a:gd name="connsiteY1" fmla="*/ 0 h 2551810"/>
              <a:gd name="connsiteX2" fmla="*/ 2753112 w 2753112"/>
              <a:gd name="connsiteY2" fmla="*/ 2551810 h 2551810"/>
              <a:gd name="connsiteX3" fmla="*/ 0 w 2753112"/>
              <a:gd name="connsiteY3" fmla="*/ 2551810 h 2551810"/>
            </a:gdLst>
            <a:ahLst/>
            <a:cxnLst>
              <a:cxn ang="0">
                <a:pos x="connsiteX0" y="connsiteY0"/>
              </a:cxn>
              <a:cxn ang="0">
                <a:pos x="connsiteX1" y="connsiteY1"/>
              </a:cxn>
              <a:cxn ang="0">
                <a:pos x="connsiteX2" y="connsiteY2"/>
              </a:cxn>
              <a:cxn ang="0">
                <a:pos x="connsiteX3" y="connsiteY3"/>
              </a:cxn>
            </a:cxnLst>
            <a:rect l="l" t="t" r="r" b="b"/>
            <a:pathLst>
              <a:path w="2753112" h="2551810">
                <a:moveTo>
                  <a:pt x="0" y="0"/>
                </a:moveTo>
                <a:lnTo>
                  <a:pt x="2753112" y="0"/>
                </a:lnTo>
                <a:lnTo>
                  <a:pt x="2753112" y="2551810"/>
                </a:lnTo>
                <a:lnTo>
                  <a:pt x="0" y="255181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4" name="Picture Placeholder 13"/>
          <p:cNvSpPr>
            <a:spLocks noGrp="1"/>
          </p:cNvSpPr>
          <p:nvPr>
            <p:ph type="pic" sz="quarter" idx="12"/>
          </p:nvPr>
        </p:nvSpPr>
        <p:spPr>
          <a:xfrm>
            <a:off x="7515085" y="2153095"/>
            <a:ext cx="2753112" cy="2551811"/>
          </a:xfrm>
          <a:custGeom>
            <a:avLst/>
            <a:gdLst>
              <a:gd name="connsiteX0" fmla="*/ 0 w 2753112"/>
              <a:gd name="connsiteY0" fmla="*/ 0 h 2551811"/>
              <a:gd name="connsiteX1" fmla="*/ 2753112 w 2753112"/>
              <a:gd name="connsiteY1" fmla="*/ 0 h 2551811"/>
              <a:gd name="connsiteX2" fmla="*/ 2753112 w 2753112"/>
              <a:gd name="connsiteY2" fmla="*/ 2551811 h 2551811"/>
              <a:gd name="connsiteX3" fmla="*/ 0 w 2753112"/>
              <a:gd name="connsiteY3" fmla="*/ 2551811 h 2551811"/>
            </a:gdLst>
            <a:ahLst/>
            <a:cxnLst>
              <a:cxn ang="0">
                <a:pos x="connsiteX0" y="connsiteY0"/>
              </a:cxn>
              <a:cxn ang="0">
                <a:pos x="connsiteX1" y="connsiteY1"/>
              </a:cxn>
              <a:cxn ang="0">
                <a:pos x="connsiteX2" y="connsiteY2"/>
              </a:cxn>
              <a:cxn ang="0">
                <a:pos x="connsiteX3" y="connsiteY3"/>
              </a:cxn>
            </a:cxnLst>
            <a:rect l="l" t="t" r="r" b="b"/>
            <a:pathLst>
              <a:path w="2753112" h="2551811">
                <a:moveTo>
                  <a:pt x="0" y="0"/>
                </a:moveTo>
                <a:lnTo>
                  <a:pt x="2753112" y="0"/>
                </a:lnTo>
                <a:lnTo>
                  <a:pt x="2753112" y="2551811"/>
                </a:lnTo>
                <a:lnTo>
                  <a:pt x="0" y="2551811"/>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109068152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5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4215056" y="0"/>
            <a:ext cx="3761888" cy="4705531"/>
          </a:xfrm>
          <a:custGeom>
            <a:avLst/>
            <a:gdLst>
              <a:gd name="connsiteX0" fmla="*/ 0 w 3761888"/>
              <a:gd name="connsiteY0" fmla="*/ 0 h 4705531"/>
              <a:gd name="connsiteX1" fmla="*/ 3761888 w 3761888"/>
              <a:gd name="connsiteY1" fmla="*/ 0 h 4705531"/>
              <a:gd name="connsiteX2" fmla="*/ 3761888 w 3761888"/>
              <a:gd name="connsiteY2" fmla="*/ 4705531 h 4705531"/>
              <a:gd name="connsiteX3" fmla="*/ 0 w 3761888"/>
              <a:gd name="connsiteY3" fmla="*/ 4705531 h 4705531"/>
            </a:gdLst>
            <a:ahLst/>
            <a:cxnLst>
              <a:cxn ang="0">
                <a:pos x="connsiteX0" y="connsiteY0"/>
              </a:cxn>
              <a:cxn ang="0">
                <a:pos x="connsiteX1" y="connsiteY1"/>
              </a:cxn>
              <a:cxn ang="0">
                <a:pos x="connsiteX2" y="connsiteY2"/>
              </a:cxn>
              <a:cxn ang="0">
                <a:pos x="connsiteX3" y="connsiteY3"/>
              </a:cxn>
            </a:cxnLst>
            <a:rect l="l" t="t" r="r" b="b"/>
            <a:pathLst>
              <a:path w="3761888" h="4705531">
                <a:moveTo>
                  <a:pt x="0" y="0"/>
                </a:moveTo>
                <a:lnTo>
                  <a:pt x="3761888" y="0"/>
                </a:lnTo>
                <a:lnTo>
                  <a:pt x="3761888" y="4705531"/>
                </a:lnTo>
                <a:lnTo>
                  <a:pt x="0" y="4705531"/>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3676607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04C412-6046-44B6-B650-AA4735B9E664}" type="datetimeFigureOut">
              <a:rPr lang="en-US" smtClean="0"/>
              <a:t>1/4/21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E84CFC-47C7-4534-A42B-6435AA066F75}" type="slidenum">
              <a:rPr lang="en-US" smtClean="0"/>
              <a:t>‹#›</a:t>
            </a:fld>
            <a:endParaRPr lang="en-US"/>
          </a:p>
        </p:txBody>
      </p:sp>
    </p:spTree>
    <p:extLst>
      <p:ext uri="{BB962C8B-B14F-4D97-AF65-F5344CB8AC3E}">
        <p14:creationId xmlns:p14="http://schemas.microsoft.com/office/powerpoint/2010/main" val="41897174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3180130" y="0"/>
            <a:ext cx="3482414" cy="4081006"/>
          </a:xfrm>
          <a:custGeom>
            <a:avLst/>
            <a:gdLst>
              <a:gd name="connsiteX0" fmla="*/ 0 w 3482414"/>
              <a:gd name="connsiteY0" fmla="*/ 0 h 4081006"/>
              <a:gd name="connsiteX1" fmla="*/ 3482414 w 3482414"/>
              <a:gd name="connsiteY1" fmla="*/ 0 h 4081006"/>
              <a:gd name="connsiteX2" fmla="*/ 3482414 w 3482414"/>
              <a:gd name="connsiteY2" fmla="*/ 4081006 h 4081006"/>
              <a:gd name="connsiteX3" fmla="*/ 0 w 3482414"/>
              <a:gd name="connsiteY3" fmla="*/ 4081006 h 4081006"/>
            </a:gdLst>
            <a:ahLst/>
            <a:cxnLst>
              <a:cxn ang="0">
                <a:pos x="connsiteX0" y="connsiteY0"/>
              </a:cxn>
              <a:cxn ang="0">
                <a:pos x="connsiteX1" y="connsiteY1"/>
              </a:cxn>
              <a:cxn ang="0">
                <a:pos x="connsiteX2" y="connsiteY2"/>
              </a:cxn>
              <a:cxn ang="0">
                <a:pos x="connsiteX3" y="connsiteY3"/>
              </a:cxn>
            </a:cxnLst>
            <a:rect l="l" t="t" r="r" b="b"/>
            <a:pathLst>
              <a:path w="3482414" h="4081006">
                <a:moveTo>
                  <a:pt x="0" y="0"/>
                </a:moveTo>
                <a:lnTo>
                  <a:pt x="3482414" y="0"/>
                </a:lnTo>
                <a:lnTo>
                  <a:pt x="3482414" y="4081006"/>
                </a:lnTo>
                <a:lnTo>
                  <a:pt x="0" y="4081006"/>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24260663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0"/>
            <a:ext cx="3482414" cy="4061637"/>
          </a:xfrm>
          <a:custGeom>
            <a:avLst/>
            <a:gdLst>
              <a:gd name="connsiteX0" fmla="*/ 0 w 3482414"/>
              <a:gd name="connsiteY0" fmla="*/ 0 h 4061637"/>
              <a:gd name="connsiteX1" fmla="*/ 3482414 w 3482414"/>
              <a:gd name="connsiteY1" fmla="*/ 0 h 4061637"/>
              <a:gd name="connsiteX2" fmla="*/ 3482414 w 3482414"/>
              <a:gd name="connsiteY2" fmla="*/ 4061637 h 4061637"/>
              <a:gd name="connsiteX3" fmla="*/ 0 w 3482414"/>
              <a:gd name="connsiteY3" fmla="*/ 4061637 h 4061637"/>
            </a:gdLst>
            <a:ahLst/>
            <a:cxnLst>
              <a:cxn ang="0">
                <a:pos x="connsiteX0" y="connsiteY0"/>
              </a:cxn>
              <a:cxn ang="0">
                <a:pos x="connsiteX1" y="connsiteY1"/>
              </a:cxn>
              <a:cxn ang="0">
                <a:pos x="connsiteX2" y="connsiteY2"/>
              </a:cxn>
              <a:cxn ang="0">
                <a:pos x="connsiteX3" y="connsiteY3"/>
              </a:cxn>
            </a:cxnLst>
            <a:rect l="l" t="t" r="r" b="b"/>
            <a:pathLst>
              <a:path w="3482414" h="4061637">
                <a:moveTo>
                  <a:pt x="0" y="0"/>
                </a:moveTo>
                <a:lnTo>
                  <a:pt x="3482414" y="0"/>
                </a:lnTo>
                <a:lnTo>
                  <a:pt x="3482414" y="4061637"/>
                </a:lnTo>
                <a:lnTo>
                  <a:pt x="0" y="4061637"/>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1" name="Picture Placeholder 10"/>
          <p:cNvSpPr>
            <a:spLocks noGrp="1"/>
          </p:cNvSpPr>
          <p:nvPr>
            <p:ph type="pic" sz="quarter" idx="11"/>
          </p:nvPr>
        </p:nvSpPr>
        <p:spPr>
          <a:xfrm>
            <a:off x="2613586" y="2796363"/>
            <a:ext cx="3482414" cy="4061637"/>
          </a:xfrm>
          <a:custGeom>
            <a:avLst/>
            <a:gdLst>
              <a:gd name="connsiteX0" fmla="*/ 0 w 3482414"/>
              <a:gd name="connsiteY0" fmla="*/ 0 h 4061637"/>
              <a:gd name="connsiteX1" fmla="*/ 3482414 w 3482414"/>
              <a:gd name="connsiteY1" fmla="*/ 0 h 4061637"/>
              <a:gd name="connsiteX2" fmla="*/ 3482414 w 3482414"/>
              <a:gd name="connsiteY2" fmla="*/ 4061637 h 4061637"/>
              <a:gd name="connsiteX3" fmla="*/ 0 w 3482414"/>
              <a:gd name="connsiteY3" fmla="*/ 4061637 h 4061637"/>
            </a:gdLst>
            <a:ahLst/>
            <a:cxnLst>
              <a:cxn ang="0">
                <a:pos x="connsiteX0" y="connsiteY0"/>
              </a:cxn>
              <a:cxn ang="0">
                <a:pos x="connsiteX1" y="connsiteY1"/>
              </a:cxn>
              <a:cxn ang="0">
                <a:pos x="connsiteX2" y="connsiteY2"/>
              </a:cxn>
              <a:cxn ang="0">
                <a:pos x="connsiteX3" y="connsiteY3"/>
              </a:cxn>
            </a:cxnLst>
            <a:rect l="l" t="t" r="r" b="b"/>
            <a:pathLst>
              <a:path w="3482414" h="4061637">
                <a:moveTo>
                  <a:pt x="0" y="0"/>
                </a:moveTo>
                <a:lnTo>
                  <a:pt x="3482414" y="0"/>
                </a:lnTo>
                <a:lnTo>
                  <a:pt x="3482414" y="4061637"/>
                </a:lnTo>
                <a:lnTo>
                  <a:pt x="0" y="4061637"/>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21537345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0" y="0"/>
            <a:ext cx="4479986" cy="4869712"/>
          </a:xfrm>
          <a:custGeom>
            <a:avLst/>
            <a:gdLst>
              <a:gd name="connsiteX0" fmla="*/ 0 w 4479986"/>
              <a:gd name="connsiteY0" fmla="*/ 0 h 4869712"/>
              <a:gd name="connsiteX1" fmla="*/ 4479986 w 4479986"/>
              <a:gd name="connsiteY1" fmla="*/ 0 h 4869712"/>
              <a:gd name="connsiteX2" fmla="*/ 4479986 w 4479986"/>
              <a:gd name="connsiteY2" fmla="*/ 4869712 h 4869712"/>
              <a:gd name="connsiteX3" fmla="*/ 0 w 4479986"/>
              <a:gd name="connsiteY3" fmla="*/ 4869712 h 4869712"/>
            </a:gdLst>
            <a:ahLst/>
            <a:cxnLst>
              <a:cxn ang="0">
                <a:pos x="connsiteX0" y="connsiteY0"/>
              </a:cxn>
              <a:cxn ang="0">
                <a:pos x="connsiteX1" y="connsiteY1"/>
              </a:cxn>
              <a:cxn ang="0">
                <a:pos x="connsiteX2" y="connsiteY2"/>
              </a:cxn>
              <a:cxn ang="0">
                <a:pos x="connsiteX3" y="connsiteY3"/>
              </a:cxn>
            </a:cxnLst>
            <a:rect l="l" t="t" r="r" b="b"/>
            <a:pathLst>
              <a:path w="4479986" h="4869712">
                <a:moveTo>
                  <a:pt x="0" y="0"/>
                </a:moveTo>
                <a:lnTo>
                  <a:pt x="4479986" y="0"/>
                </a:lnTo>
                <a:lnTo>
                  <a:pt x="4479986" y="4869712"/>
                </a:lnTo>
                <a:lnTo>
                  <a:pt x="0" y="4869712"/>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13916319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4579072" y="1317791"/>
            <a:ext cx="3033857" cy="5540209"/>
          </a:xfrm>
          <a:custGeom>
            <a:avLst/>
            <a:gdLst>
              <a:gd name="connsiteX0" fmla="*/ 0 w 3033857"/>
              <a:gd name="connsiteY0" fmla="*/ 0 h 5540209"/>
              <a:gd name="connsiteX1" fmla="*/ 3033857 w 3033857"/>
              <a:gd name="connsiteY1" fmla="*/ 0 h 5540209"/>
              <a:gd name="connsiteX2" fmla="*/ 3033857 w 3033857"/>
              <a:gd name="connsiteY2" fmla="*/ 5540209 h 5540209"/>
              <a:gd name="connsiteX3" fmla="*/ 0 w 3033857"/>
              <a:gd name="connsiteY3" fmla="*/ 5540209 h 5540209"/>
            </a:gdLst>
            <a:ahLst/>
            <a:cxnLst>
              <a:cxn ang="0">
                <a:pos x="connsiteX0" y="connsiteY0"/>
              </a:cxn>
              <a:cxn ang="0">
                <a:pos x="connsiteX1" y="connsiteY1"/>
              </a:cxn>
              <a:cxn ang="0">
                <a:pos x="connsiteX2" y="connsiteY2"/>
              </a:cxn>
              <a:cxn ang="0">
                <a:pos x="connsiteX3" y="connsiteY3"/>
              </a:cxn>
            </a:cxnLst>
            <a:rect l="l" t="t" r="r" b="b"/>
            <a:pathLst>
              <a:path w="3033857" h="5540209">
                <a:moveTo>
                  <a:pt x="0" y="0"/>
                </a:moveTo>
                <a:lnTo>
                  <a:pt x="3033857" y="0"/>
                </a:lnTo>
                <a:lnTo>
                  <a:pt x="3033857" y="5540209"/>
                </a:lnTo>
                <a:lnTo>
                  <a:pt x="0" y="5540209"/>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19905578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1966331" y="2466757"/>
            <a:ext cx="2753112" cy="2551811"/>
          </a:xfrm>
          <a:custGeom>
            <a:avLst/>
            <a:gdLst>
              <a:gd name="connsiteX0" fmla="*/ 0 w 2753112"/>
              <a:gd name="connsiteY0" fmla="*/ 0 h 2551811"/>
              <a:gd name="connsiteX1" fmla="*/ 2753112 w 2753112"/>
              <a:gd name="connsiteY1" fmla="*/ 0 h 2551811"/>
              <a:gd name="connsiteX2" fmla="*/ 2753112 w 2753112"/>
              <a:gd name="connsiteY2" fmla="*/ 2551811 h 2551811"/>
              <a:gd name="connsiteX3" fmla="*/ 0 w 2753112"/>
              <a:gd name="connsiteY3" fmla="*/ 2551811 h 2551811"/>
            </a:gdLst>
            <a:ahLst/>
            <a:cxnLst>
              <a:cxn ang="0">
                <a:pos x="connsiteX0" y="connsiteY0"/>
              </a:cxn>
              <a:cxn ang="0">
                <a:pos x="connsiteX1" y="connsiteY1"/>
              </a:cxn>
              <a:cxn ang="0">
                <a:pos x="connsiteX2" y="connsiteY2"/>
              </a:cxn>
              <a:cxn ang="0">
                <a:pos x="connsiteX3" y="connsiteY3"/>
              </a:cxn>
            </a:cxnLst>
            <a:rect l="l" t="t" r="r" b="b"/>
            <a:pathLst>
              <a:path w="2753112" h="2551811">
                <a:moveTo>
                  <a:pt x="0" y="0"/>
                </a:moveTo>
                <a:lnTo>
                  <a:pt x="2753112" y="0"/>
                </a:lnTo>
                <a:lnTo>
                  <a:pt x="2753112" y="2551811"/>
                </a:lnTo>
                <a:lnTo>
                  <a:pt x="0" y="2551811"/>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2" name="Picture Placeholder 11"/>
          <p:cNvSpPr>
            <a:spLocks noGrp="1"/>
          </p:cNvSpPr>
          <p:nvPr>
            <p:ph type="pic" sz="quarter" idx="11"/>
          </p:nvPr>
        </p:nvSpPr>
        <p:spPr>
          <a:xfrm>
            <a:off x="4719443" y="2126514"/>
            <a:ext cx="2753112" cy="2551810"/>
          </a:xfrm>
          <a:custGeom>
            <a:avLst/>
            <a:gdLst>
              <a:gd name="connsiteX0" fmla="*/ 0 w 2753112"/>
              <a:gd name="connsiteY0" fmla="*/ 0 h 2551810"/>
              <a:gd name="connsiteX1" fmla="*/ 2753112 w 2753112"/>
              <a:gd name="connsiteY1" fmla="*/ 0 h 2551810"/>
              <a:gd name="connsiteX2" fmla="*/ 2753112 w 2753112"/>
              <a:gd name="connsiteY2" fmla="*/ 2551810 h 2551810"/>
              <a:gd name="connsiteX3" fmla="*/ 0 w 2753112"/>
              <a:gd name="connsiteY3" fmla="*/ 2551810 h 2551810"/>
            </a:gdLst>
            <a:ahLst/>
            <a:cxnLst>
              <a:cxn ang="0">
                <a:pos x="connsiteX0" y="connsiteY0"/>
              </a:cxn>
              <a:cxn ang="0">
                <a:pos x="connsiteX1" y="connsiteY1"/>
              </a:cxn>
              <a:cxn ang="0">
                <a:pos x="connsiteX2" y="connsiteY2"/>
              </a:cxn>
              <a:cxn ang="0">
                <a:pos x="connsiteX3" y="connsiteY3"/>
              </a:cxn>
            </a:cxnLst>
            <a:rect l="l" t="t" r="r" b="b"/>
            <a:pathLst>
              <a:path w="2753112" h="2551810">
                <a:moveTo>
                  <a:pt x="0" y="0"/>
                </a:moveTo>
                <a:lnTo>
                  <a:pt x="2753112" y="0"/>
                </a:lnTo>
                <a:lnTo>
                  <a:pt x="2753112" y="2551810"/>
                </a:lnTo>
                <a:lnTo>
                  <a:pt x="0" y="255181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4" name="Picture Placeholder 13"/>
          <p:cNvSpPr>
            <a:spLocks noGrp="1"/>
          </p:cNvSpPr>
          <p:nvPr>
            <p:ph type="pic" sz="quarter" idx="12"/>
          </p:nvPr>
        </p:nvSpPr>
        <p:spPr>
          <a:xfrm>
            <a:off x="7472555" y="1786270"/>
            <a:ext cx="2753112" cy="2551811"/>
          </a:xfrm>
          <a:custGeom>
            <a:avLst/>
            <a:gdLst>
              <a:gd name="connsiteX0" fmla="*/ 0 w 2753112"/>
              <a:gd name="connsiteY0" fmla="*/ 0 h 2551811"/>
              <a:gd name="connsiteX1" fmla="*/ 2753112 w 2753112"/>
              <a:gd name="connsiteY1" fmla="*/ 0 h 2551811"/>
              <a:gd name="connsiteX2" fmla="*/ 2753112 w 2753112"/>
              <a:gd name="connsiteY2" fmla="*/ 2551811 h 2551811"/>
              <a:gd name="connsiteX3" fmla="*/ 0 w 2753112"/>
              <a:gd name="connsiteY3" fmla="*/ 2551811 h 2551811"/>
            </a:gdLst>
            <a:ahLst/>
            <a:cxnLst>
              <a:cxn ang="0">
                <a:pos x="connsiteX0" y="connsiteY0"/>
              </a:cxn>
              <a:cxn ang="0">
                <a:pos x="connsiteX1" y="connsiteY1"/>
              </a:cxn>
              <a:cxn ang="0">
                <a:pos x="connsiteX2" y="connsiteY2"/>
              </a:cxn>
              <a:cxn ang="0">
                <a:pos x="connsiteX3" y="connsiteY3"/>
              </a:cxn>
            </a:cxnLst>
            <a:rect l="l" t="t" r="r" b="b"/>
            <a:pathLst>
              <a:path w="2753112" h="2551811">
                <a:moveTo>
                  <a:pt x="0" y="0"/>
                </a:moveTo>
                <a:lnTo>
                  <a:pt x="2753112" y="0"/>
                </a:lnTo>
                <a:lnTo>
                  <a:pt x="2753112" y="2551811"/>
                </a:lnTo>
                <a:lnTo>
                  <a:pt x="0" y="2551811"/>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12551493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2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966871" y="877190"/>
            <a:ext cx="2753112" cy="2551811"/>
          </a:xfrm>
          <a:custGeom>
            <a:avLst/>
            <a:gdLst>
              <a:gd name="connsiteX0" fmla="*/ 0 w 2753112"/>
              <a:gd name="connsiteY0" fmla="*/ 0 h 2551811"/>
              <a:gd name="connsiteX1" fmla="*/ 2753112 w 2753112"/>
              <a:gd name="connsiteY1" fmla="*/ 0 h 2551811"/>
              <a:gd name="connsiteX2" fmla="*/ 2753112 w 2753112"/>
              <a:gd name="connsiteY2" fmla="*/ 2551811 h 2551811"/>
              <a:gd name="connsiteX3" fmla="*/ 0 w 2753112"/>
              <a:gd name="connsiteY3" fmla="*/ 2551811 h 2551811"/>
            </a:gdLst>
            <a:ahLst/>
            <a:cxnLst>
              <a:cxn ang="0">
                <a:pos x="connsiteX0" y="connsiteY0"/>
              </a:cxn>
              <a:cxn ang="0">
                <a:pos x="connsiteX1" y="connsiteY1"/>
              </a:cxn>
              <a:cxn ang="0">
                <a:pos x="connsiteX2" y="connsiteY2"/>
              </a:cxn>
              <a:cxn ang="0">
                <a:pos x="connsiteX3" y="connsiteY3"/>
              </a:cxn>
            </a:cxnLst>
            <a:rect l="l" t="t" r="r" b="b"/>
            <a:pathLst>
              <a:path w="2753112" h="2551811">
                <a:moveTo>
                  <a:pt x="0" y="0"/>
                </a:moveTo>
                <a:lnTo>
                  <a:pt x="2753112" y="0"/>
                </a:lnTo>
                <a:lnTo>
                  <a:pt x="2753112" y="2551811"/>
                </a:lnTo>
                <a:lnTo>
                  <a:pt x="0" y="2551811"/>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1" name="Picture Placeholder 10"/>
          <p:cNvSpPr>
            <a:spLocks noGrp="1"/>
          </p:cNvSpPr>
          <p:nvPr>
            <p:ph type="pic" sz="quarter" idx="11"/>
          </p:nvPr>
        </p:nvSpPr>
        <p:spPr>
          <a:xfrm>
            <a:off x="966871" y="3429000"/>
            <a:ext cx="2753112" cy="2551810"/>
          </a:xfrm>
          <a:custGeom>
            <a:avLst/>
            <a:gdLst>
              <a:gd name="connsiteX0" fmla="*/ 0 w 2753112"/>
              <a:gd name="connsiteY0" fmla="*/ 0 h 2551810"/>
              <a:gd name="connsiteX1" fmla="*/ 2753112 w 2753112"/>
              <a:gd name="connsiteY1" fmla="*/ 0 h 2551810"/>
              <a:gd name="connsiteX2" fmla="*/ 2753112 w 2753112"/>
              <a:gd name="connsiteY2" fmla="*/ 2551810 h 2551810"/>
              <a:gd name="connsiteX3" fmla="*/ 0 w 2753112"/>
              <a:gd name="connsiteY3" fmla="*/ 2551810 h 2551810"/>
            </a:gdLst>
            <a:ahLst/>
            <a:cxnLst>
              <a:cxn ang="0">
                <a:pos x="connsiteX0" y="connsiteY0"/>
              </a:cxn>
              <a:cxn ang="0">
                <a:pos x="connsiteX1" y="connsiteY1"/>
              </a:cxn>
              <a:cxn ang="0">
                <a:pos x="connsiteX2" y="connsiteY2"/>
              </a:cxn>
              <a:cxn ang="0">
                <a:pos x="connsiteX3" y="connsiteY3"/>
              </a:cxn>
            </a:cxnLst>
            <a:rect l="l" t="t" r="r" b="b"/>
            <a:pathLst>
              <a:path w="2753112" h="2551810">
                <a:moveTo>
                  <a:pt x="0" y="0"/>
                </a:moveTo>
                <a:lnTo>
                  <a:pt x="2753112" y="0"/>
                </a:lnTo>
                <a:lnTo>
                  <a:pt x="2753112" y="2551810"/>
                </a:lnTo>
                <a:lnTo>
                  <a:pt x="0" y="255181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400518018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3_Custom Layout">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2008861" y="2280685"/>
            <a:ext cx="2753112" cy="2551811"/>
          </a:xfrm>
          <a:custGeom>
            <a:avLst/>
            <a:gdLst>
              <a:gd name="connsiteX0" fmla="*/ 0 w 2753112"/>
              <a:gd name="connsiteY0" fmla="*/ 0 h 2551811"/>
              <a:gd name="connsiteX1" fmla="*/ 2753112 w 2753112"/>
              <a:gd name="connsiteY1" fmla="*/ 0 h 2551811"/>
              <a:gd name="connsiteX2" fmla="*/ 2753112 w 2753112"/>
              <a:gd name="connsiteY2" fmla="*/ 2551811 h 2551811"/>
              <a:gd name="connsiteX3" fmla="*/ 0 w 2753112"/>
              <a:gd name="connsiteY3" fmla="*/ 2551811 h 2551811"/>
            </a:gdLst>
            <a:ahLst/>
            <a:cxnLst>
              <a:cxn ang="0">
                <a:pos x="connsiteX0" y="connsiteY0"/>
              </a:cxn>
              <a:cxn ang="0">
                <a:pos x="connsiteX1" y="connsiteY1"/>
              </a:cxn>
              <a:cxn ang="0">
                <a:pos x="connsiteX2" y="connsiteY2"/>
              </a:cxn>
              <a:cxn ang="0">
                <a:pos x="connsiteX3" y="connsiteY3"/>
              </a:cxn>
            </a:cxnLst>
            <a:rect l="l" t="t" r="r" b="b"/>
            <a:pathLst>
              <a:path w="2753112" h="2551811">
                <a:moveTo>
                  <a:pt x="0" y="0"/>
                </a:moveTo>
                <a:lnTo>
                  <a:pt x="2753112" y="0"/>
                </a:lnTo>
                <a:lnTo>
                  <a:pt x="2753112" y="2551811"/>
                </a:lnTo>
                <a:lnTo>
                  <a:pt x="0" y="2551811"/>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2" name="Picture Placeholder 11"/>
          <p:cNvSpPr>
            <a:spLocks noGrp="1"/>
          </p:cNvSpPr>
          <p:nvPr>
            <p:ph type="pic" sz="quarter" idx="11"/>
          </p:nvPr>
        </p:nvSpPr>
        <p:spPr>
          <a:xfrm>
            <a:off x="4761973" y="1749057"/>
            <a:ext cx="2753112" cy="2551810"/>
          </a:xfrm>
          <a:custGeom>
            <a:avLst/>
            <a:gdLst>
              <a:gd name="connsiteX0" fmla="*/ 0 w 2753112"/>
              <a:gd name="connsiteY0" fmla="*/ 0 h 2551810"/>
              <a:gd name="connsiteX1" fmla="*/ 2753112 w 2753112"/>
              <a:gd name="connsiteY1" fmla="*/ 0 h 2551810"/>
              <a:gd name="connsiteX2" fmla="*/ 2753112 w 2753112"/>
              <a:gd name="connsiteY2" fmla="*/ 2551810 h 2551810"/>
              <a:gd name="connsiteX3" fmla="*/ 0 w 2753112"/>
              <a:gd name="connsiteY3" fmla="*/ 2551810 h 2551810"/>
            </a:gdLst>
            <a:ahLst/>
            <a:cxnLst>
              <a:cxn ang="0">
                <a:pos x="connsiteX0" y="connsiteY0"/>
              </a:cxn>
              <a:cxn ang="0">
                <a:pos x="connsiteX1" y="connsiteY1"/>
              </a:cxn>
              <a:cxn ang="0">
                <a:pos x="connsiteX2" y="connsiteY2"/>
              </a:cxn>
              <a:cxn ang="0">
                <a:pos x="connsiteX3" y="connsiteY3"/>
              </a:cxn>
            </a:cxnLst>
            <a:rect l="l" t="t" r="r" b="b"/>
            <a:pathLst>
              <a:path w="2753112" h="2551810">
                <a:moveTo>
                  <a:pt x="0" y="0"/>
                </a:moveTo>
                <a:lnTo>
                  <a:pt x="2753112" y="0"/>
                </a:lnTo>
                <a:lnTo>
                  <a:pt x="2753112" y="2551810"/>
                </a:lnTo>
                <a:lnTo>
                  <a:pt x="0" y="255181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4" name="Picture Placeholder 13"/>
          <p:cNvSpPr>
            <a:spLocks noGrp="1"/>
          </p:cNvSpPr>
          <p:nvPr>
            <p:ph type="pic" sz="quarter" idx="12"/>
          </p:nvPr>
        </p:nvSpPr>
        <p:spPr>
          <a:xfrm>
            <a:off x="7515085" y="2280685"/>
            <a:ext cx="2753112" cy="2551811"/>
          </a:xfrm>
          <a:custGeom>
            <a:avLst/>
            <a:gdLst>
              <a:gd name="connsiteX0" fmla="*/ 0 w 2753112"/>
              <a:gd name="connsiteY0" fmla="*/ 0 h 2551811"/>
              <a:gd name="connsiteX1" fmla="*/ 2753112 w 2753112"/>
              <a:gd name="connsiteY1" fmla="*/ 0 h 2551811"/>
              <a:gd name="connsiteX2" fmla="*/ 2753112 w 2753112"/>
              <a:gd name="connsiteY2" fmla="*/ 2551811 h 2551811"/>
              <a:gd name="connsiteX3" fmla="*/ 0 w 2753112"/>
              <a:gd name="connsiteY3" fmla="*/ 2551811 h 2551811"/>
            </a:gdLst>
            <a:ahLst/>
            <a:cxnLst>
              <a:cxn ang="0">
                <a:pos x="connsiteX0" y="connsiteY0"/>
              </a:cxn>
              <a:cxn ang="0">
                <a:pos x="connsiteX1" y="connsiteY1"/>
              </a:cxn>
              <a:cxn ang="0">
                <a:pos x="connsiteX2" y="connsiteY2"/>
              </a:cxn>
              <a:cxn ang="0">
                <a:pos x="connsiteX3" y="connsiteY3"/>
              </a:cxn>
            </a:cxnLst>
            <a:rect l="l" t="t" r="r" b="b"/>
            <a:pathLst>
              <a:path w="2753112" h="2551811">
                <a:moveTo>
                  <a:pt x="0" y="0"/>
                </a:moveTo>
                <a:lnTo>
                  <a:pt x="2753112" y="0"/>
                </a:lnTo>
                <a:lnTo>
                  <a:pt x="2753112" y="2551811"/>
                </a:lnTo>
                <a:lnTo>
                  <a:pt x="0" y="2551811"/>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410236333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4_Custom Layout">
    <p:spTree>
      <p:nvGrpSpPr>
        <p:cNvPr id="1" name=""/>
        <p:cNvGrpSpPr/>
        <p:nvPr/>
      </p:nvGrpSpPr>
      <p:grpSpPr>
        <a:xfrm>
          <a:off x="0" y="0"/>
          <a:ext cx="0" cy="0"/>
          <a:chOff x="0" y="0"/>
          <a:chExt cx="0" cy="0"/>
        </a:xfrm>
      </p:grpSpPr>
      <p:sp>
        <p:nvSpPr>
          <p:cNvPr id="10" name="Picture Placeholder 9"/>
          <p:cNvSpPr>
            <a:spLocks noGrp="1"/>
          </p:cNvSpPr>
          <p:nvPr>
            <p:ph type="pic" sz="quarter" idx="12"/>
          </p:nvPr>
        </p:nvSpPr>
        <p:spPr>
          <a:xfrm>
            <a:off x="4719444" y="0"/>
            <a:ext cx="2753112" cy="2286000"/>
          </a:xfrm>
          <a:custGeom>
            <a:avLst/>
            <a:gdLst>
              <a:gd name="connsiteX0" fmla="*/ 0 w 2753112"/>
              <a:gd name="connsiteY0" fmla="*/ 0 h 2286000"/>
              <a:gd name="connsiteX1" fmla="*/ 2753112 w 2753112"/>
              <a:gd name="connsiteY1" fmla="*/ 0 h 2286000"/>
              <a:gd name="connsiteX2" fmla="*/ 2753112 w 2753112"/>
              <a:gd name="connsiteY2" fmla="*/ 2286000 h 2286000"/>
              <a:gd name="connsiteX3" fmla="*/ 0 w 2753112"/>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753112" h="2286000">
                <a:moveTo>
                  <a:pt x="0" y="0"/>
                </a:moveTo>
                <a:lnTo>
                  <a:pt x="2753112" y="0"/>
                </a:lnTo>
                <a:lnTo>
                  <a:pt x="2753112" y="2286000"/>
                </a:lnTo>
                <a:lnTo>
                  <a:pt x="0" y="2286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2" name="Picture Placeholder 11"/>
          <p:cNvSpPr>
            <a:spLocks noGrp="1"/>
          </p:cNvSpPr>
          <p:nvPr>
            <p:ph type="pic" sz="quarter" idx="13"/>
          </p:nvPr>
        </p:nvSpPr>
        <p:spPr>
          <a:xfrm>
            <a:off x="4719444" y="2286000"/>
            <a:ext cx="2753112" cy="2286000"/>
          </a:xfrm>
          <a:custGeom>
            <a:avLst/>
            <a:gdLst>
              <a:gd name="connsiteX0" fmla="*/ 0 w 2753112"/>
              <a:gd name="connsiteY0" fmla="*/ 0 h 2286000"/>
              <a:gd name="connsiteX1" fmla="*/ 2753112 w 2753112"/>
              <a:gd name="connsiteY1" fmla="*/ 0 h 2286000"/>
              <a:gd name="connsiteX2" fmla="*/ 2753112 w 2753112"/>
              <a:gd name="connsiteY2" fmla="*/ 2286000 h 2286000"/>
              <a:gd name="connsiteX3" fmla="*/ 0 w 2753112"/>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753112" h="2286000">
                <a:moveTo>
                  <a:pt x="0" y="0"/>
                </a:moveTo>
                <a:lnTo>
                  <a:pt x="2753112" y="0"/>
                </a:lnTo>
                <a:lnTo>
                  <a:pt x="2753112" y="2286000"/>
                </a:lnTo>
                <a:lnTo>
                  <a:pt x="0" y="2286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4" name="Picture Placeholder 13"/>
          <p:cNvSpPr>
            <a:spLocks noGrp="1"/>
          </p:cNvSpPr>
          <p:nvPr>
            <p:ph type="pic" sz="quarter" idx="14"/>
          </p:nvPr>
        </p:nvSpPr>
        <p:spPr>
          <a:xfrm>
            <a:off x="4719444" y="4572000"/>
            <a:ext cx="2753112" cy="2286000"/>
          </a:xfrm>
          <a:custGeom>
            <a:avLst/>
            <a:gdLst>
              <a:gd name="connsiteX0" fmla="*/ 0 w 2753112"/>
              <a:gd name="connsiteY0" fmla="*/ 0 h 2286000"/>
              <a:gd name="connsiteX1" fmla="*/ 2753112 w 2753112"/>
              <a:gd name="connsiteY1" fmla="*/ 0 h 2286000"/>
              <a:gd name="connsiteX2" fmla="*/ 2753112 w 2753112"/>
              <a:gd name="connsiteY2" fmla="*/ 2286000 h 2286000"/>
              <a:gd name="connsiteX3" fmla="*/ 0 w 2753112"/>
              <a:gd name="connsiteY3" fmla="*/ 2286000 h 2286000"/>
            </a:gdLst>
            <a:ahLst/>
            <a:cxnLst>
              <a:cxn ang="0">
                <a:pos x="connsiteX0" y="connsiteY0"/>
              </a:cxn>
              <a:cxn ang="0">
                <a:pos x="connsiteX1" y="connsiteY1"/>
              </a:cxn>
              <a:cxn ang="0">
                <a:pos x="connsiteX2" y="connsiteY2"/>
              </a:cxn>
              <a:cxn ang="0">
                <a:pos x="connsiteX3" y="connsiteY3"/>
              </a:cxn>
            </a:cxnLst>
            <a:rect l="l" t="t" r="r" b="b"/>
            <a:pathLst>
              <a:path w="2753112" h="2286000">
                <a:moveTo>
                  <a:pt x="0" y="0"/>
                </a:moveTo>
                <a:lnTo>
                  <a:pt x="2753112" y="0"/>
                </a:lnTo>
                <a:lnTo>
                  <a:pt x="2753112" y="2286000"/>
                </a:lnTo>
                <a:lnTo>
                  <a:pt x="0" y="2286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262140161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sp>
        <p:nvSpPr>
          <p:cNvPr id="9" name="Picture Placeholder 8"/>
          <p:cNvSpPr>
            <a:spLocks noGrp="1"/>
          </p:cNvSpPr>
          <p:nvPr>
            <p:ph type="pic" sz="quarter" idx="12"/>
          </p:nvPr>
        </p:nvSpPr>
        <p:spPr>
          <a:xfrm>
            <a:off x="5087360" y="3462481"/>
            <a:ext cx="3552320" cy="3429000"/>
          </a:xfrm>
          <a:custGeom>
            <a:avLst/>
            <a:gdLst>
              <a:gd name="connsiteX0" fmla="*/ 0 w 3552320"/>
              <a:gd name="connsiteY0" fmla="*/ 0 h 3429000"/>
              <a:gd name="connsiteX1" fmla="*/ 3552320 w 3552320"/>
              <a:gd name="connsiteY1" fmla="*/ 0 h 3429000"/>
              <a:gd name="connsiteX2" fmla="*/ 3552320 w 3552320"/>
              <a:gd name="connsiteY2" fmla="*/ 3429000 h 3429000"/>
              <a:gd name="connsiteX3" fmla="*/ 0 w 355232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3552320" h="3429000">
                <a:moveTo>
                  <a:pt x="0" y="0"/>
                </a:moveTo>
                <a:lnTo>
                  <a:pt x="3552320" y="0"/>
                </a:lnTo>
                <a:lnTo>
                  <a:pt x="3552320" y="3429000"/>
                </a:lnTo>
                <a:lnTo>
                  <a:pt x="0" y="3429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1" name="Picture Placeholder 10"/>
          <p:cNvSpPr>
            <a:spLocks noGrp="1"/>
          </p:cNvSpPr>
          <p:nvPr>
            <p:ph type="pic" sz="quarter" idx="13"/>
          </p:nvPr>
        </p:nvSpPr>
        <p:spPr>
          <a:xfrm>
            <a:off x="8639680" y="0"/>
            <a:ext cx="3552320" cy="3429000"/>
          </a:xfrm>
          <a:custGeom>
            <a:avLst/>
            <a:gdLst>
              <a:gd name="connsiteX0" fmla="*/ 0 w 3552320"/>
              <a:gd name="connsiteY0" fmla="*/ 0 h 3429000"/>
              <a:gd name="connsiteX1" fmla="*/ 3552320 w 3552320"/>
              <a:gd name="connsiteY1" fmla="*/ 0 h 3429000"/>
              <a:gd name="connsiteX2" fmla="*/ 3552320 w 3552320"/>
              <a:gd name="connsiteY2" fmla="*/ 3429000 h 3429000"/>
              <a:gd name="connsiteX3" fmla="*/ 0 w 355232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3552320" h="3429000">
                <a:moveTo>
                  <a:pt x="0" y="0"/>
                </a:moveTo>
                <a:lnTo>
                  <a:pt x="3552320" y="0"/>
                </a:lnTo>
                <a:lnTo>
                  <a:pt x="3552320" y="3429000"/>
                </a:lnTo>
                <a:lnTo>
                  <a:pt x="0" y="3429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356460959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6_Custom Layout">
    <p:spTree>
      <p:nvGrpSpPr>
        <p:cNvPr id="1" name=""/>
        <p:cNvGrpSpPr/>
        <p:nvPr/>
      </p:nvGrpSpPr>
      <p:grpSpPr>
        <a:xfrm>
          <a:off x="0" y="0"/>
          <a:ext cx="0" cy="0"/>
          <a:chOff x="0" y="0"/>
          <a:chExt cx="0" cy="0"/>
        </a:xfrm>
      </p:grpSpPr>
      <p:sp>
        <p:nvSpPr>
          <p:cNvPr id="9" name="Picture Placeholder 8"/>
          <p:cNvSpPr>
            <a:spLocks noGrp="1"/>
          </p:cNvSpPr>
          <p:nvPr>
            <p:ph type="pic" sz="quarter" idx="12"/>
          </p:nvPr>
        </p:nvSpPr>
        <p:spPr>
          <a:xfrm>
            <a:off x="4534627" y="11425"/>
            <a:ext cx="3144216" cy="3429000"/>
          </a:xfrm>
          <a:custGeom>
            <a:avLst/>
            <a:gdLst>
              <a:gd name="connsiteX0" fmla="*/ 0 w 3144216"/>
              <a:gd name="connsiteY0" fmla="*/ 0 h 3429000"/>
              <a:gd name="connsiteX1" fmla="*/ 3144216 w 3144216"/>
              <a:gd name="connsiteY1" fmla="*/ 0 h 3429000"/>
              <a:gd name="connsiteX2" fmla="*/ 3144216 w 3144216"/>
              <a:gd name="connsiteY2" fmla="*/ 3429000 h 3429000"/>
              <a:gd name="connsiteX3" fmla="*/ 0 w 3144216"/>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3144216" h="3429000">
                <a:moveTo>
                  <a:pt x="0" y="0"/>
                </a:moveTo>
                <a:lnTo>
                  <a:pt x="3144216" y="0"/>
                </a:lnTo>
                <a:lnTo>
                  <a:pt x="3144216" y="3429000"/>
                </a:lnTo>
                <a:lnTo>
                  <a:pt x="0" y="3429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1" name="Picture Placeholder 10"/>
          <p:cNvSpPr>
            <a:spLocks noGrp="1"/>
          </p:cNvSpPr>
          <p:nvPr>
            <p:ph type="pic" sz="quarter" idx="13"/>
          </p:nvPr>
        </p:nvSpPr>
        <p:spPr>
          <a:xfrm>
            <a:off x="4534627" y="3440425"/>
            <a:ext cx="3144216" cy="3429000"/>
          </a:xfrm>
          <a:custGeom>
            <a:avLst/>
            <a:gdLst>
              <a:gd name="connsiteX0" fmla="*/ 0 w 3144216"/>
              <a:gd name="connsiteY0" fmla="*/ 0 h 3429000"/>
              <a:gd name="connsiteX1" fmla="*/ 3144216 w 3144216"/>
              <a:gd name="connsiteY1" fmla="*/ 0 h 3429000"/>
              <a:gd name="connsiteX2" fmla="*/ 3144216 w 3144216"/>
              <a:gd name="connsiteY2" fmla="*/ 3429000 h 3429000"/>
              <a:gd name="connsiteX3" fmla="*/ 0 w 3144216"/>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3144216" h="3429000">
                <a:moveTo>
                  <a:pt x="0" y="0"/>
                </a:moveTo>
                <a:lnTo>
                  <a:pt x="3144216" y="0"/>
                </a:lnTo>
                <a:lnTo>
                  <a:pt x="3144216" y="3429000"/>
                </a:lnTo>
                <a:lnTo>
                  <a:pt x="0" y="3429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40068974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04C412-6046-44B6-B650-AA4735B9E664}" type="datetimeFigureOut">
              <a:rPr lang="en-US" smtClean="0"/>
              <a:t>1/4/21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E84CFC-47C7-4534-A42B-6435AA066F75}" type="slidenum">
              <a:rPr lang="en-US" smtClean="0"/>
              <a:t>‹#›</a:t>
            </a:fld>
            <a:endParaRPr lang="en-US"/>
          </a:p>
        </p:txBody>
      </p:sp>
    </p:spTree>
    <p:extLst>
      <p:ext uri="{BB962C8B-B14F-4D97-AF65-F5344CB8AC3E}">
        <p14:creationId xmlns:p14="http://schemas.microsoft.com/office/powerpoint/2010/main" val="309495425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7_Custom Layout">
    <p:spTree>
      <p:nvGrpSpPr>
        <p:cNvPr id="1" name=""/>
        <p:cNvGrpSpPr/>
        <p:nvPr/>
      </p:nvGrpSpPr>
      <p:grpSpPr>
        <a:xfrm>
          <a:off x="0" y="0"/>
          <a:ext cx="0" cy="0"/>
          <a:chOff x="0" y="0"/>
          <a:chExt cx="0" cy="0"/>
        </a:xfrm>
      </p:grpSpPr>
      <p:sp>
        <p:nvSpPr>
          <p:cNvPr id="8" name="Picture Placeholder 7"/>
          <p:cNvSpPr>
            <a:spLocks noGrp="1"/>
          </p:cNvSpPr>
          <p:nvPr>
            <p:ph type="pic" sz="quarter" idx="12"/>
          </p:nvPr>
        </p:nvSpPr>
        <p:spPr>
          <a:xfrm>
            <a:off x="1190846" y="2339162"/>
            <a:ext cx="4905153" cy="4528753"/>
          </a:xfrm>
          <a:custGeom>
            <a:avLst/>
            <a:gdLst>
              <a:gd name="connsiteX0" fmla="*/ 0 w 4905153"/>
              <a:gd name="connsiteY0" fmla="*/ 0 h 4528753"/>
              <a:gd name="connsiteX1" fmla="*/ 4905153 w 4905153"/>
              <a:gd name="connsiteY1" fmla="*/ 0 h 4528753"/>
              <a:gd name="connsiteX2" fmla="*/ 4905153 w 4905153"/>
              <a:gd name="connsiteY2" fmla="*/ 4528753 h 4528753"/>
              <a:gd name="connsiteX3" fmla="*/ 0 w 4905153"/>
              <a:gd name="connsiteY3" fmla="*/ 4528753 h 4528753"/>
            </a:gdLst>
            <a:ahLst/>
            <a:cxnLst>
              <a:cxn ang="0">
                <a:pos x="connsiteX0" y="connsiteY0"/>
              </a:cxn>
              <a:cxn ang="0">
                <a:pos x="connsiteX1" y="connsiteY1"/>
              </a:cxn>
              <a:cxn ang="0">
                <a:pos x="connsiteX2" y="connsiteY2"/>
              </a:cxn>
              <a:cxn ang="0">
                <a:pos x="connsiteX3" y="connsiteY3"/>
              </a:cxn>
            </a:cxnLst>
            <a:rect l="l" t="t" r="r" b="b"/>
            <a:pathLst>
              <a:path w="4905153" h="4528753">
                <a:moveTo>
                  <a:pt x="0" y="0"/>
                </a:moveTo>
                <a:lnTo>
                  <a:pt x="4905153" y="0"/>
                </a:lnTo>
                <a:lnTo>
                  <a:pt x="4905153" y="4528753"/>
                </a:lnTo>
                <a:lnTo>
                  <a:pt x="0" y="4528753"/>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24386222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9_Custom Layout">
    <p:spTree>
      <p:nvGrpSpPr>
        <p:cNvPr id="1" name=""/>
        <p:cNvGrpSpPr/>
        <p:nvPr/>
      </p:nvGrpSpPr>
      <p:grpSpPr>
        <a:xfrm>
          <a:off x="0" y="0"/>
          <a:ext cx="0" cy="0"/>
          <a:chOff x="0" y="0"/>
          <a:chExt cx="0" cy="0"/>
        </a:xfrm>
      </p:grpSpPr>
      <p:sp>
        <p:nvSpPr>
          <p:cNvPr id="8" name="Picture Placeholder 7"/>
          <p:cNvSpPr>
            <a:spLocks noGrp="1"/>
          </p:cNvSpPr>
          <p:nvPr>
            <p:ph type="pic" sz="quarter" idx="12"/>
          </p:nvPr>
        </p:nvSpPr>
        <p:spPr>
          <a:xfrm>
            <a:off x="7563294" y="0"/>
            <a:ext cx="4628707" cy="6858000"/>
          </a:xfrm>
          <a:custGeom>
            <a:avLst/>
            <a:gdLst>
              <a:gd name="connsiteX0" fmla="*/ 0 w 4628707"/>
              <a:gd name="connsiteY0" fmla="*/ 0 h 6858000"/>
              <a:gd name="connsiteX1" fmla="*/ 4628707 w 4628707"/>
              <a:gd name="connsiteY1" fmla="*/ 0 h 6858000"/>
              <a:gd name="connsiteX2" fmla="*/ 4628707 w 4628707"/>
              <a:gd name="connsiteY2" fmla="*/ 6858000 h 6858000"/>
              <a:gd name="connsiteX3" fmla="*/ 0 w 462870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628707" h="6858000">
                <a:moveTo>
                  <a:pt x="0" y="0"/>
                </a:moveTo>
                <a:lnTo>
                  <a:pt x="4628707" y="0"/>
                </a:lnTo>
                <a:lnTo>
                  <a:pt x="4628707" y="6858000"/>
                </a:lnTo>
                <a:lnTo>
                  <a:pt x="0" y="6858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233484773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0_Custom Layout">
    <p:spTree>
      <p:nvGrpSpPr>
        <p:cNvPr id="1" name=""/>
        <p:cNvGrpSpPr/>
        <p:nvPr/>
      </p:nvGrpSpPr>
      <p:grpSpPr>
        <a:xfrm>
          <a:off x="0" y="0"/>
          <a:ext cx="0" cy="0"/>
          <a:chOff x="0" y="0"/>
          <a:chExt cx="0" cy="0"/>
        </a:xfrm>
      </p:grpSpPr>
      <p:sp>
        <p:nvSpPr>
          <p:cNvPr id="8" name="Picture Placeholder 7"/>
          <p:cNvSpPr>
            <a:spLocks noGrp="1"/>
          </p:cNvSpPr>
          <p:nvPr>
            <p:ph type="pic" sz="quarter" idx="12"/>
          </p:nvPr>
        </p:nvSpPr>
        <p:spPr>
          <a:xfrm>
            <a:off x="0" y="0"/>
            <a:ext cx="6096000" cy="3429000"/>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0" h="3429000">
                <a:moveTo>
                  <a:pt x="0" y="0"/>
                </a:moveTo>
                <a:lnTo>
                  <a:pt x="6096000" y="0"/>
                </a:lnTo>
                <a:lnTo>
                  <a:pt x="6096000" y="3429000"/>
                </a:lnTo>
                <a:lnTo>
                  <a:pt x="0" y="34290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168996789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2_Custom Layout">
    <p:spTree>
      <p:nvGrpSpPr>
        <p:cNvPr id="1" name=""/>
        <p:cNvGrpSpPr/>
        <p:nvPr/>
      </p:nvGrpSpPr>
      <p:grpSpPr>
        <a:xfrm>
          <a:off x="0" y="0"/>
          <a:ext cx="0" cy="0"/>
          <a:chOff x="0" y="0"/>
          <a:chExt cx="0" cy="0"/>
        </a:xfrm>
      </p:grpSpPr>
      <p:sp>
        <p:nvSpPr>
          <p:cNvPr id="9" name="Picture Placeholder 8"/>
          <p:cNvSpPr>
            <a:spLocks noGrp="1"/>
          </p:cNvSpPr>
          <p:nvPr>
            <p:ph type="pic" sz="quarter" idx="12"/>
          </p:nvPr>
        </p:nvSpPr>
        <p:spPr>
          <a:xfrm>
            <a:off x="6096000" y="305688"/>
            <a:ext cx="2753112" cy="6246624"/>
          </a:xfrm>
          <a:custGeom>
            <a:avLst/>
            <a:gdLst>
              <a:gd name="connsiteX0" fmla="*/ 0 w 2753112"/>
              <a:gd name="connsiteY0" fmla="*/ 0 h 6246624"/>
              <a:gd name="connsiteX1" fmla="*/ 2753112 w 2753112"/>
              <a:gd name="connsiteY1" fmla="*/ 0 h 6246624"/>
              <a:gd name="connsiteX2" fmla="*/ 2753112 w 2753112"/>
              <a:gd name="connsiteY2" fmla="*/ 6246624 h 6246624"/>
              <a:gd name="connsiteX3" fmla="*/ 0 w 2753112"/>
              <a:gd name="connsiteY3" fmla="*/ 6246624 h 6246624"/>
            </a:gdLst>
            <a:ahLst/>
            <a:cxnLst>
              <a:cxn ang="0">
                <a:pos x="connsiteX0" y="connsiteY0"/>
              </a:cxn>
              <a:cxn ang="0">
                <a:pos x="connsiteX1" y="connsiteY1"/>
              </a:cxn>
              <a:cxn ang="0">
                <a:pos x="connsiteX2" y="connsiteY2"/>
              </a:cxn>
              <a:cxn ang="0">
                <a:pos x="connsiteX3" y="connsiteY3"/>
              </a:cxn>
            </a:cxnLst>
            <a:rect l="l" t="t" r="r" b="b"/>
            <a:pathLst>
              <a:path w="2753112" h="6246624">
                <a:moveTo>
                  <a:pt x="0" y="0"/>
                </a:moveTo>
                <a:lnTo>
                  <a:pt x="2753112" y="0"/>
                </a:lnTo>
                <a:lnTo>
                  <a:pt x="2753112" y="6246624"/>
                </a:lnTo>
                <a:lnTo>
                  <a:pt x="0" y="6246624"/>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1" name="Picture Placeholder 10"/>
          <p:cNvSpPr>
            <a:spLocks noGrp="1"/>
          </p:cNvSpPr>
          <p:nvPr>
            <p:ph type="pic" sz="quarter" idx="13"/>
          </p:nvPr>
        </p:nvSpPr>
        <p:spPr>
          <a:xfrm>
            <a:off x="9090145" y="305688"/>
            <a:ext cx="2753112" cy="6246624"/>
          </a:xfrm>
          <a:custGeom>
            <a:avLst/>
            <a:gdLst>
              <a:gd name="connsiteX0" fmla="*/ 0 w 2753112"/>
              <a:gd name="connsiteY0" fmla="*/ 0 h 6246624"/>
              <a:gd name="connsiteX1" fmla="*/ 2753112 w 2753112"/>
              <a:gd name="connsiteY1" fmla="*/ 0 h 6246624"/>
              <a:gd name="connsiteX2" fmla="*/ 2753112 w 2753112"/>
              <a:gd name="connsiteY2" fmla="*/ 6246624 h 6246624"/>
              <a:gd name="connsiteX3" fmla="*/ 0 w 2753112"/>
              <a:gd name="connsiteY3" fmla="*/ 6246624 h 6246624"/>
            </a:gdLst>
            <a:ahLst/>
            <a:cxnLst>
              <a:cxn ang="0">
                <a:pos x="connsiteX0" y="connsiteY0"/>
              </a:cxn>
              <a:cxn ang="0">
                <a:pos x="connsiteX1" y="connsiteY1"/>
              </a:cxn>
              <a:cxn ang="0">
                <a:pos x="connsiteX2" y="connsiteY2"/>
              </a:cxn>
              <a:cxn ang="0">
                <a:pos x="connsiteX3" y="connsiteY3"/>
              </a:cxn>
            </a:cxnLst>
            <a:rect l="l" t="t" r="r" b="b"/>
            <a:pathLst>
              <a:path w="2753112" h="6246624">
                <a:moveTo>
                  <a:pt x="0" y="0"/>
                </a:moveTo>
                <a:lnTo>
                  <a:pt x="2753112" y="0"/>
                </a:lnTo>
                <a:lnTo>
                  <a:pt x="2753112" y="6246624"/>
                </a:lnTo>
                <a:lnTo>
                  <a:pt x="0" y="6246624"/>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239226881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3_Custom Layout">
    <p:spTree>
      <p:nvGrpSpPr>
        <p:cNvPr id="1" name=""/>
        <p:cNvGrpSpPr/>
        <p:nvPr/>
      </p:nvGrpSpPr>
      <p:grpSpPr>
        <a:xfrm>
          <a:off x="0" y="0"/>
          <a:ext cx="0" cy="0"/>
          <a:chOff x="0" y="0"/>
          <a:chExt cx="0" cy="0"/>
        </a:xfrm>
      </p:grpSpPr>
      <p:sp>
        <p:nvSpPr>
          <p:cNvPr id="9" name="Picture Placeholder 8"/>
          <p:cNvSpPr>
            <a:spLocks noGrp="1"/>
          </p:cNvSpPr>
          <p:nvPr>
            <p:ph type="pic" sz="quarter" idx="12"/>
          </p:nvPr>
        </p:nvSpPr>
        <p:spPr>
          <a:xfrm>
            <a:off x="-24255" y="-24401"/>
            <a:ext cx="3022636" cy="6903665"/>
          </a:xfrm>
          <a:custGeom>
            <a:avLst/>
            <a:gdLst>
              <a:gd name="connsiteX0" fmla="*/ 0 w 3022636"/>
              <a:gd name="connsiteY0" fmla="*/ 0 h 6903665"/>
              <a:gd name="connsiteX1" fmla="*/ 3022636 w 3022636"/>
              <a:gd name="connsiteY1" fmla="*/ 0 h 6903665"/>
              <a:gd name="connsiteX2" fmla="*/ 3022636 w 3022636"/>
              <a:gd name="connsiteY2" fmla="*/ 6903665 h 6903665"/>
              <a:gd name="connsiteX3" fmla="*/ 0 w 3022636"/>
              <a:gd name="connsiteY3" fmla="*/ 6903665 h 6903665"/>
            </a:gdLst>
            <a:ahLst/>
            <a:cxnLst>
              <a:cxn ang="0">
                <a:pos x="connsiteX0" y="connsiteY0"/>
              </a:cxn>
              <a:cxn ang="0">
                <a:pos x="connsiteX1" y="connsiteY1"/>
              </a:cxn>
              <a:cxn ang="0">
                <a:pos x="connsiteX2" y="connsiteY2"/>
              </a:cxn>
              <a:cxn ang="0">
                <a:pos x="connsiteX3" y="connsiteY3"/>
              </a:cxn>
            </a:cxnLst>
            <a:rect l="l" t="t" r="r" b="b"/>
            <a:pathLst>
              <a:path w="3022636" h="6903665">
                <a:moveTo>
                  <a:pt x="0" y="0"/>
                </a:moveTo>
                <a:lnTo>
                  <a:pt x="3022636" y="0"/>
                </a:lnTo>
                <a:lnTo>
                  <a:pt x="3022636" y="6903665"/>
                </a:lnTo>
                <a:lnTo>
                  <a:pt x="0" y="6903665"/>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
        <p:nvSpPr>
          <p:cNvPr id="11" name="Picture Placeholder 10"/>
          <p:cNvSpPr>
            <a:spLocks noGrp="1"/>
          </p:cNvSpPr>
          <p:nvPr>
            <p:ph type="pic" sz="quarter" idx="13"/>
          </p:nvPr>
        </p:nvSpPr>
        <p:spPr>
          <a:xfrm>
            <a:off x="2998382" y="-21265"/>
            <a:ext cx="3102657" cy="6903665"/>
          </a:xfrm>
          <a:custGeom>
            <a:avLst/>
            <a:gdLst>
              <a:gd name="connsiteX0" fmla="*/ 0 w 3102657"/>
              <a:gd name="connsiteY0" fmla="*/ 0 h 6903665"/>
              <a:gd name="connsiteX1" fmla="*/ 3102657 w 3102657"/>
              <a:gd name="connsiteY1" fmla="*/ 0 h 6903665"/>
              <a:gd name="connsiteX2" fmla="*/ 3102657 w 3102657"/>
              <a:gd name="connsiteY2" fmla="*/ 6903665 h 6903665"/>
              <a:gd name="connsiteX3" fmla="*/ 0 w 3102657"/>
              <a:gd name="connsiteY3" fmla="*/ 6903665 h 6903665"/>
            </a:gdLst>
            <a:ahLst/>
            <a:cxnLst>
              <a:cxn ang="0">
                <a:pos x="connsiteX0" y="connsiteY0"/>
              </a:cxn>
              <a:cxn ang="0">
                <a:pos x="connsiteX1" y="connsiteY1"/>
              </a:cxn>
              <a:cxn ang="0">
                <a:pos x="connsiteX2" y="connsiteY2"/>
              </a:cxn>
              <a:cxn ang="0">
                <a:pos x="connsiteX3" y="connsiteY3"/>
              </a:cxn>
            </a:cxnLst>
            <a:rect l="l" t="t" r="r" b="b"/>
            <a:pathLst>
              <a:path w="3102657" h="6903665">
                <a:moveTo>
                  <a:pt x="0" y="0"/>
                </a:moveTo>
                <a:lnTo>
                  <a:pt x="3102657" y="0"/>
                </a:lnTo>
                <a:lnTo>
                  <a:pt x="3102657" y="6903665"/>
                </a:lnTo>
                <a:lnTo>
                  <a:pt x="0" y="6903665"/>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389203308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5_Custom Layout">
    <p:spTree>
      <p:nvGrpSpPr>
        <p:cNvPr id="1" name=""/>
        <p:cNvGrpSpPr/>
        <p:nvPr/>
      </p:nvGrpSpPr>
      <p:grpSpPr>
        <a:xfrm>
          <a:off x="0" y="0"/>
          <a:ext cx="0" cy="0"/>
          <a:chOff x="0" y="0"/>
          <a:chExt cx="0" cy="0"/>
        </a:xfrm>
      </p:grpSpPr>
      <p:sp>
        <p:nvSpPr>
          <p:cNvPr id="8" name="Picture Placeholder 7"/>
          <p:cNvSpPr>
            <a:spLocks noGrp="1"/>
          </p:cNvSpPr>
          <p:nvPr>
            <p:ph type="pic" sz="quarter" idx="12"/>
          </p:nvPr>
        </p:nvSpPr>
        <p:spPr>
          <a:xfrm>
            <a:off x="-24255" y="-24401"/>
            <a:ext cx="6120255" cy="6903665"/>
          </a:xfrm>
          <a:custGeom>
            <a:avLst/>
            <a:gdLst>
              <a:gd name="connsiteX0" fmla="*/ 0 w 6120255"/>
              <a:gd name="connsiteY0" fmla="*/ 0 h 6903665"/>
              <a:gd name="connsiteX1" fmla="*/ 6120255 w 6120255"/>
              <a:gd name="connsiteY1" fmla="*/ 0 h 6903665"/>
              <a:gd name="connsiteX2" fmla="*/ 6120255 w 6120255"/>
              <a:gd name="connsiteY2" fmla="*/ 6903665 h 6903665"/>
              <a:gd name="connsiteX3" fmla="*/ 0 w 6120255"/>
              <a:gd name="connsiteY3" fmla="*/ 6903665 h 6903665"/>
            </a:gdLst>
            <a:ahLst/>
            <a:cxnLst>
              <a:cxn ang="0">
                <a:pos x="connsiteX0" y="connsiteY0"/>
              </a:cxn>
              <a:cxn ang="0">
                <a:pos x="connsiteX1" y="connsiteY1"/>
              </a:cxn>
              <a:cxn ang="0">
                <a:pos x="connsiteX2" y="connsiteY2"/>
              </a:cxn>
              <a:cxn ang="0">
                <a:pos x="connsiteX3" y="connsiteY3"/>
              </a:cxn>
            </a:cxnLst>
            <a:rect l="l" t="t" r="r" b="b"/>
            <a:pathLst>
              <a:path w="6120255" h="6903665">
                <a:moveTo>
                  <a:pt x="0" y="0"/>
                </a:moveTo>
                <a:lnTo>
                  <a:pt x="6120255" y="0"/>
                </a:lnTo>
                <a:lnTo>
                  <a:pt x="6120255" y="6903665"/>
                </a:lnTo>
                <a:lnTo>
                  <a:pt x="0" y="6903665"/>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3783616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8_Custom Layout">
    <p:spTree>
      <p:nvGrpSpPr>
        <p:cNvPr id="1" name=""/>
        <p:cNvGrpSpPr/>
        <p:nvPr/>
      </p:nvGrpSpPr>
      <p:grpSpPr>
        <a:xfrm>
          <a:off x="0" y="0"/>
          <a:ext cx="0" cy="0"/>
          <a:chOff x="0" y="0"/>
          <a:chExt cx="0" cy="0"/>
        </a:xfrm>
      </p:grpSpPr>
      <p:sp>
        <p:nvSpPr>
          <p:cNvPr id="8" name="Picture Placeholder 7"/>
          <p:cNvSpPr>
            <a:spLocks noGrp="1"/>
          </p:cNvSpPr>
          <p:nvPr>
            <p:ph type="pic" sz="quarter" idx="13"/>
          </p:nvPr>
        </p:nvSpPr>
        <p:spPr>
          <a:xfrm>
            <a:off x="6096001" y="0"/>
            <a:ext cx="6096000" cy="5486400"/>
          </a:xfrm>
          <a:custGeom>
            <a:avLst/>
            <a:gdLst>
              <a:gd name="connsiteX0" fmla="*/ 0 w 6096000"/>
              <a:gd name="connsiteY0" fmla="*/ 0 h 5486400"/>
              <a:gd name="connsiteX1" fmla="*/ 6096000 w 6096000"/>
              <a:gd name="connsiteY1" fmla="*/ 0 h 5486400"/>
              <a:gd name="connsiteX2" fmla="*/ 6096000 w 6096000"/>
              <a:gd name="connsiteY2" fmla="*/ 5486400 h 5486400"/>
              <a:gd name="connsiteX3" fmla="*/ 0 w 6096000"/>
              <a:gd name="connsiteY3" fmla="*/ 5486400 h 5486400"/>
            </a:gdLst>
            <a:ahLst/>
            <a:cxnLst>
              <a:cxn ang="0">
                <a:pos x="connsiteX0" y="connsiteY0"/>
              </a:cxn>
              <a:cxn ang="0">
                <a:pos x="connsiteX1" y="connsiteY1"/>
              </a:cxn>
              <a:cxn ang="0">
                <a:pos x="connsiteX2" y="connsiteY2"/>
              </a:cxn>
              <a:cxn ang="0">
                <a:pos x="connsiteX3" y="connsiteY3"/>
              </a:cxn>
            </a:cxnLst>
            <a:rect l="l" t="t" r="r" b="b"/>
            <a:pathLst>
              <a:path w="6096000" h="5486400">
                <a:moveTo>
                  <a:pt x="0" y="0"/>
                </a:moveTo>
                <a:lnTo>
                  <a:pt x="6096000" y="0"/>
                </a:lnTo>
                <a:lnTo>
                  <a:pt x="6096000" y="5486400"/>
                </a:lnTo>
                <a:lnTo>
                  <a:pt x="0" y="5486400"/>
                </a:lnTo>
                <a:close/>
              </a:path>
            </a:pathLst>
          </a:custGeom>
          <a:pattFill prst="divot">
            <a:fgClr>
              <a:srgbClr val="00B0F0"/>
            </a:fgClr>
            <a:bgClr>
              <a:schemeClr val="bg1"/>
            </a:bgClr>
          </a:pattFill>
        </p:spPr>
        <p:txBody>
          <a:bodyPr wrap="square" anchor="ctr">
            <a:noAutofit/>
          </a:bodyPr>
          <a:lstStyle>
            <a:lvl1pPr marL="0" indent="0" algn="ctr">
              <a:buNone/>
              <a:defRPr sz="1800"/>
            </a:lvl1pPr>
          </a:lstStyle>
          <a:p>
            <a:endParaRPr lang="en-US"/>
          </a:p>
        </p:txBody>
      </p:sp>
    </p:spTree>
    <p:extLst>
      <p:ext uri="{BB962C8B-B14F-4D97-AF65-F5344CB8AC3E}">
        <p14:creationId xmlns:p14="http://schemas.microsoft.com/office/powerpoint/2010/main" val="253503920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9_Custom Layout">
    <p:spTree>
      <p:nvGrpSpPr>
        <p:cNvPr id="1" name=""/>
        <p:cNvGrpSpPr/>
        <p:nvPr/>
      </p:nvGrpSpPr>
      <p:grpSpPr>
        <a:xfrm>
          <a:off x="0" y="0"/>
          <a:ext cx="0" cy="0"/>
          <a:chOff x="0" y="0"/>
          <a:chExt cx="0" cy="0"/>
        </a:xfrm>
      </p:grpSpPr>
      <p:sp>
        <p:nvSpPr>
          <p:cNvPr id="7" name="Picture Placeholder 7"/>
          <p:cNvSpPr>
            <a:spLocks noGrp="1"/>
          </p:cNvSpPr>
          <p:nvPr>
            <p:ph type="pic" sz="quarter" idx="10"/>
          </p:nvPr>
        </p:nvSpPr>
        <p:spPr>
          <a:xfrm>
            <a:off x="0" y="0"/>
            <a:ext cx="12192001" cy="6858000"/>
          </a:xfrm>
          <a:pattFill prst="divot">
            <a:fgClr>
              <a:srgbClr val="00B0F0"/>
            </a:fgClr>
            <a:bgClr>
              <a:schemeClr val="bg1"/>
            </a:bgClr>
          </a:pattFill>
        </p:spPr>
        <p:txBody>
          <a:bodyPr anchor="ctr">
            <a:normAutofit/>
          </a:bodyPr>
          <a:lstStyle>
            <a:lvl1pPr marL="0" indent="0" algn="ctr">
              <a:buNone/>
              <a:defRPr sz="1800"/>
            </a:lvl1pPr>
          </a:lstStyle>
          <a:p>
            <a:endParaRPr lang="en-US"/>
          </a:p>
        </p:txBody>
      </p:sp>
    </p:spTree>
    <p:extLst>
      <p:ext uri="{BB962C8B-B14F-4D97-AF65-F5344CB8AC3E}">
        <p14:creationId xmlns:p14="http://schemas.microsoft.com/office/powerpoint/2010/main" val="1087215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6" name="Picture Placeholder 7"/>
          <p:cNvSpPr>
            <a:spLocks noGrp="1"/>
          </p:cNvSpPr>
          <p:nvPr>
            <p:ph type="pic" sz="quarter" idx="10"/>
          </p:nvPr>
        </p:nvSpPr>
        <p:spPr>
          <a:xfrm>
            <a:off x="0" y="0"/>
            <a:ext cx="12192001" cy="6858000"/>
          </a:xfrm>
          <a:pattFill prst="divot">
            <a:fgClr>
              <a:srgbClr val="00B0F0"/>
            </a:fgClr>
            <a:bgClr>
              <a:schemeClr val="bg1"/>
            </a:bgClr>
          </a:pattFill>
        </p:spPr>
        <p:txBody>
          <a:bodyPr anchor="ctr">
            <a:normAutofit/>
          </a:bodyPr>
          <a:lstStyle>
            <a:lvl1pPr marL="0" indent="0" algn="ctr">
              <a:buNone/>
              <a:defRPr sz="1800"/>
            </a:lvl1pPr>
          </a:lstStyle>
          <a:p>
            <a:endParaRPr lang="en-US"/>
          </a:p>
        </p:txBody>
      </p:sp>
      <p:sp>
        <p:nvSpPr>
          <p:cNvPr id="11" name="Picture Placeholder 1">
            <a:extLst>
              <a:ext uri="{FF2B5EF4-FFF2-40B4-BE49-F238E27FC236}">
                <a16:creationId xmlns:a16="http://schemas.microsoft.com/office/drawing/2014/main" id="{1CEA8942-ED26-4CD8-94FA-0BB41F3122DF}"/>
              </a:ext>
            </a:extLst>
          </p:cNvPr>
          <p:cNvSpPr>
            <a:spLocks noGrp="1"/>
          </p:cNvSpPr>
          <p:nvPr>
            <p:ph type="pic" sz="quarter" idx="11"/>
          </p:nvPr>
        </p:nvSpPr>
        <p:spPr>
          <a:xfrm>
            <a:off x="0" y="0"/>
            <a:ext cx="12192001" cy="6858000"/>
          </a:xfrm>
        </p:spPr>
      </p:sp>
      <p:grpSp>
        <p:nvGrpSpPr>
          <p:cNvPr id="13" name="Group 12">
            <a:extLst>
              <a:ext uri="{FF2B5EF4-FFF2-40B4-BE49-F238E27FC236}">
                <a16:creationId xmlns:a16="http://schemas.microsoft.com/office/drawing/2014/main" id="{62F8C2FE-AB59-4015-9794-5BA6991A1CB5}"/>
              </a:ext>
            </a:extLst>
          </p:cNvPr>
          <p:cNvGrpSpPr/>
          <p:nvPr userDrawn="1"/>
        </p:nvGrpSpPr>
        <p:grpSpPr>
          <a:xfrm>
            <a:off x="5630582" y="2449426"/>
            <a:ext cx="914398" cy="1959147"/>
            <a:chOff x="5638801" y="2017711"/>
            <a:chExt cx="914398" cy="1959147"/>
          </a:xfrm>
        </p:grpSpPr>
        <p:grpSp>
          <p:nvGrpSpPr>
            <p:cNvPr id="14" name="Group 13">
              <a:extLst>
                <a:ext uri="{FF2B5EF4-FFF2-40B4-BE49-F238E27FC236}">
                  <a16:creationId xmlns:a16="http://schemas.microsoft.com/office/drawing/2014/main" id="{B9D972DA-64A5-4E41-B777-7A7C48CF3C1F}"/>
                </a:ext>
              </a:extLst>
            </p:cNvPr>
            <p:cNvGrpSpPr/>
            <p:nvPr/>
          </p:nvGrpSpPr>
          <p:grpSpPr>
            <a:xfrm>
              <a:off x="5638801" y="2017711"/>
              <a:ext cx="914398" cy="914398"/>
              <a:chOff x="7068443" y="2971801"/>
              <a:chExt cx="914398" cy="914398"/>
            </a:xfrm>
          </p:grpSpPr>
          <p:sp>
            <p:nvSpPr>
              <p:cNvPr id="16" name="Oval 15">
                <a:extLst>
                  <a:ext uri="{FF2B5EF4-FFF2-40B4-BE49-F238E27FC236}">
                    <a16:creationId xmlns:a16="http://schemas.microsoft.com/office/drawing/2014/main" id="{23E763E2-B4CF-47B1-B818-C4118E9FA91C}"/>
                  </a:ext>
                </a:extLst>
              </p:cNvPr>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6">
                <a:extLst>
                  <a:ext uri="{FF2B5EF4-FFF2-40B4-BE49-F238E27FC236}">
                    <a16:creationId xmlns:a16="http://schemas.microsoft.com/office/drawing/2014/main" id="{562A75BE-97EA-43EB-8ADD-F18B4DB51C31}"/>
                  </a:ext>
                </a:extLst>
              </p:cNvPr>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TextBox 14">
              <a:extLst>
                <a:ext uri="{FF2B5EF4-FFF2-40B4-BE49-F238E27FC236}">
                  <a16:creationId xmlns:a16="http://schemas.microsoft.com/office/drawing/2014/main" id="{1C517D33-6AAE-4FFB-8256-0F745FBDDBE3}"/>
                </a:ext>
              </a:extLst>
            </p:cNvPr>
            <p:cNvSpPr txBox="1"/>
            <p:nvPr/>
          </p:nvSpPr>
          <p:spPr>
            <a:xfrm>
              <a:off x="6011853" y="3192028"/>
              <a:ext cx="184730" cy="784830"/>
            </a:xfrm>
            <a:prstGeom prst="rect">
              <a:avLst/>
            </a:prstGeom>
            <a:noFill/>
          </p:spPr>
          <p:txBody>
            <a:bodyPr wrap="none" rtlCol="0">
              <a:spAutoFit/>
            </a:bodyPr>
            <a:lstStyle/>
            <a:p>
              <a:pPr algn="ctr"/>
              <a:endParaRPr lang="en-US" sz="4500" b="1" dirty="0">
                <a:latin typeface="Montserrat" charset="0"/>
                <a:ea typeface="Montserrat" charset="0"/>
                <a:cs typeface="Montserrat" charset="0"/>
              </a:endParaRPr>
            </a:p>
          </p:txBody>
        </p:sp>
      </p:grpSp>
      <p:sp>
        <p:nvSpPr>
          <p:cNvPr id="2" name="Title 1">
            <a:extLst>
              <a:ext uri="{FF2B5EF4-FFF2-40B4-BE49-F238E27FC236}">
                <a16:creationId xmlns:a16="http://schemas.microsoft.com/office/drawing/2014/main" id="{37F6101B-CFFB-4981-9F98-22A4598A7196}"/>
              </a:ext>
            </a:extLst>
          </p:cNvPr>
          <p:cNvSpPr>
            <a:spLocks noGrp="1"/>
          </p:cNvSpPr>
          <p:nvPr>
            <p:ph type="title"/>
          </p:nvPr>
        </p:nvSpPr>
        <p:spPr>
          <a:xfrm>
            <a:off x="2790580" y="3295750"/>
            <a:ext cx="7005399" cy="1325563"/>
          </a:xfrm>
        </p:spPr>
        <p:txBody>
          <a:bodyPr>
            <a:normAutofit/>
          </a:bodyPr>
          <a:lstStyle>
            <a:lvl1pPr algn="ctr">
              <a:defRPr sz="3200" b="1">
                <a:latin typeface="Montserrat" panose="02000505000000020004" pitchFamily="2" charset="0"/>
              </a:defRPr>
            </a:lvl1pPr>
          </a:lstStyle>
          <a:p>
            <a:r>
              <a:rPr lang="en-US" dirty="0"/>
              <a:t>Click to edit Master title style</a:t>
            </a:r>
          </a:p>
        </p:txBody>
      </p:sp>
    </p:spTree>
    <p:extLst>
      <p:ext uri="{BB962C8B-B14F-4D97-AF65-F5344CB8AC3E}">
        <p14:creationId xmlns:p14="http://schemas.microsoft.com/office/powerpoint/2010/main" val="523695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D04C412-6046-44B6-B650-AA4735B9E664}" type="datetimeFigureOut">
              <a:rPr lang="en-US" smtClean="0"/>
              <a:t>1/4/21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E84CFC-47C7-4534-A42B-6435AA066F75}" type="slidenum">
              <a:rPr lang="en-US" smtClean="0"/>
              <a:t>‹#›</a:t>
            </a:fld>
            <a:endParaRPr lang="en-US"/>
          </a:p>
        </p:txBody>
      </p:sp>
    </p:spTree>
    <p:extLst>
      <p:ext uri="{BB962C8B-B14F-4D97-AF65-F5344CB8AC3E}">
        <p14:creationId xmlns:p14="http://schemas.microsoft.com/office/powerpoint/2010/main" val="16915726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D04C412-6046-44B6-B650-AA4735B9E664}" type="datetimeFigureOut">
              <a:rPr lang="en-US" smtClean="0"/>
              <a:t>1/4/21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E84CFC-47C7-4534-A42B-6435AA066F75}" type="slidenum">
              <a:rPr lang="en-US" smtClean="0"/>
              <a:t>‹#›</a:t>
            </a:fld>
            <a:endParaRPr lang="en-US"/>
          </a:p>
        </p:txBody>
      </p:sp>
    </p:spTree>
    <p:extLst>
      <p:ext uri="{BB962C8B-B14F-4D97-AF65-F5344CB8AC3E}">
        <p14:creationId xmlns:p14="http://schemas.microsoft.com/office/powerpoint/2010/main" val="3808769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997242" y="365125"/>
            <a:ext cx="9356558" cy="1325563"/>
          </a:xfrm>
        </p:spPr>
        <p:txBody>
          <a:bodyPr>
            <a:normAutofit/>
          </a:bodyPr>
          <a:lstStyle>
            <a:lvl1pPr>
              <a:defRPr sz="40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D04C412-6046-44B6-B650-AA4735B9E664}" type="datetimeFigureOut">
              <a:rPr lang="en-US" smtClean="0"/>
              <a:t>1/4/21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E84CFC-47C7-4534-A42B-6435AA066F75}" type="slidenum">
              <a:rPr lang="en-US" smtClean="0"/>
              <a:t>‹#›</a:t>
            </a:fld>
            <a:endParaRPr lang="en-US"/>
          </a:p>
        </p:txBody>
      </p:sp>
    </p:spTree>
    <p:extLst>
      <p:ext uri="{BB962C8B-B14F-4D97-AF65-F5344CB8AC3E}">
        <p14:creationId xmlns:p14="http://schemas.microsoft.com/office/powerpoint/2010/main" val="540554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04C412-6046-44B6-B650-AA4735B9E664}" type="datetimeFigureOut">
              <a:rPr lang="en-US" smtClean="0"/>
              <a:t>1/4/21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E84CFC-47C7-4534-A42B-6435AA066F75}" type="slidenum">
              <a:rPr lang="en-US" smtClean="0"/>
              <a:t>‹#›</a:t>
            </a:fld>
            <a:endParaRPr lang="en-US"/>
          </a:p>
        </p:txBody>
      </p:sp>
    </p:spTree>
    <p:extLst>
      <p:ext uri="{BB962C8B-B14F-4D97-AF65-F5344CB8AC3E}">
        <p14:creationId xmlns:p14="http://schemas.microsoft.com/office/powerpoint/2010/main" val="397435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D04C412-6046-44B6-B650-AA4735B9E664}" type="datetimeFigureOut">
              <a:rPr lang="en-US" smtClean="0"/>
              <a:t>1/4/21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E84CFC-47C7-4534-A42B-6435AA066F75}" type="slidenum">
              <a:rPr lang="en-US" smtClean="0"/>
              <a:t>‹#›</a:t>
            </a:fld>
            <a:endParaRPr lang="en-US"/>
          </a:p>
        </p:txBody>
      </p:sp>
    </p:spTree>
    <p:extLst>
      <p:ext uri="{BB962C8B-B14F-4D97-AF65-F5344CB8AC3E}">
        <p14:creationId xmlns:p14="http://schemas.microsoft.com/office/powerpoint/2010/main" val="732661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D04C412-6046-44B6-B650-AA4735B9E664}" type="datetimeFigureOut">
              <a:rPr lang="en-US" smtClean="0"/>
              <a:t>1/4/21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E84CFC-47C7-4534-A42B-6435AA066F75}" type="slidenum">
              <a:rPr lang="en-US" smtClean="0"/>
              <a:t>‹#›</a:t>
            </a:fld>
            <a:endParaRPr lang="en-US"/>
          </a:p>
        </p:txBody>
      </p:sp>
    </p:spTree>
    <p:extLst>
      <p:ext uri="{BB962C8B-B14F-4D97-AF65-F5344CB8AC3E}">
        <p14:creationId xmlns:p14="http://schemas.microsoft.com/office/powerpoint/2010/main" val="280167517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04C412-6046-44B6-B650-AA4735B9E664}" type="datetimeFigureOut">
              <a:rPr lang="en-US" smtClean="0"/>
              <a:t>1/4/21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E84CFC-47C7-4534-A42B-6435AA066F75}" type="slidenum">
              <a:rPr lang="en-US" smtClean="0"/>
              <a:t>‹#›</a:t>
            </a:fld>
            <a:endParaRPr lang="en-US"/>
          </a:p>
        </p:txBody>
      </p:sp>
    </p:spTree>
    <p:extLst>
      <p:ext uri="{BB962C8B-B14F-4D97-AF65-F5344CB8AC3E}">
        <p14:creationId xmlns:p14="http://schemas.microsoft.com/office/powerpoint/2010/main" val="1226188385"/>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 id="2147483746" r:id="rId13"/>
    <p:sldLayoutId id="2147483747" r:id="rId14"/>
    <p:sldLayoutId id="2147483748" r:id="rId15"/>
    <p:sldLayoutId id="2147483749" r:id="rId16"/>
    <p:sldLayoutId id="2147483750" r:id="rId17"/>
    <p:sldLayoutId id="2147483751" r:id="rId18"/>
    <p:sldLayoutId id="2147483752" r:id="rId19"/>
    <p:sldLayoutId id="2147483753" r:id="rId20"/>
    <p:sldLayoutId id="2147483754" r:id="rId21"/>
    <p:sldLayoutId id="2147483755" r:id="rId22"/>
    <p:sldLayoutId id="2147483756" r:id="rId23"/>
    <p:sldLayoutId id="2147483757" r:id="rId24"/>
    <p:sldLayoutId id="2147483758" r:id="rId25"/>
    <p:sldLayoutId id="2147483759" r:id="rId26"/>
    <p:sldLayoutId id="2147483760" r:id="rId27"/>
    <p:sldLayoutId id="2147483761" r:id="rId28"/>
    <p:sldLayoutId id="2147483762" r:id="rId29"/>
    <p:sldLayoutId id="2147483763" r:id="rId30"/>
    <p:sldLayoutId id="2147483764" r:id="rId31"/>
    <p:sldLayoutId id="2147483765" r:id="rId32"/>
    <p:sldLayoutId id="2147483766" r:id="rId33"/>
    <p:sldLayoutId id="2147483767" r:id="rId34"/>
    <p:sldLayoutId id="2147483768" r:id="rId35"/>
    <p:sldLayoutId id="2147483769" r:id="rId36"/>
    <p:sldLayoutId id="2147483770" r:id="rId37"/>
    <p:sldLayoutId id="2147483688" r:id="rId3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5.sv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6.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5.sv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5.sv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5.sv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5.svg"/></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hyperlink" Target="https://portal.azure.com/#blade/Microsoft_AAD_IAM/ManagedAppMenuBlade/Overview/objectId/0651b07a-b923-4bc8-9c22-78dce773a1a9/appId/08b8beb2-4a93-49f7-92b5-fdba52a44bfe" TargetMode="Externa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hyperlink" Target="https://wordpress.org/plugins/all-in-one-wp-migration/" TargetMode="External"/><Relationship Id="rId2" Type="http://schemas.openxmlformats.org/officeDocument/2006/relationships/image" Target="NUL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s://portal.azure.com/#blade/Microsoft_AAD_IAM/ManagedAppMenuBlade/Overview/objectId/0651b07a-b923-4bc8-9c22-78dce773a1a9/appId/08b8beb2-4a93-49f7-92b5-fdba52a44bfe" TargetMode="External"/><Relationship Id="rId2" Type="http://schemas.openxmlformats.org/officeDocument/2006/relationships/image" Target="NUL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hyperlink" Target="https://portal.azure.com/#blade/Microsoft_AAD_IAM/ManagedAppMenuBlade/Overview/objectId/0651b07a-b923-4bc8-9c22-78dce773a1a9/appId/08b8beb2-4a93-49f7-92b5-fdba52a44bfe" TargetMode="External"/><Relationship Id="rId2" Type="http://schemas.openxmlformats.org/officeDocument/2006/relationships/image" Target="NUL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NULL"/><Relationship Id="rId7"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4.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hyperlink" Target="https://medium.com/@fbohorqu/begin-building-your-own-cms-in-just-minutes-code-along-5d4eb5f2072e" TargetMode="External"/><Relationship Id="rId2" Type="http://schemas.openxmlformats.org/officeDocument/2006/relationships/hyperlink" Target="https://www.sitepoint.com/a-simple-content-management-system-in-sinatra/"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s://devcenter.heroku.com/articles/rack"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NULL"/><Relationship Id="rId1" Type="http://schemas.microsoft.com/office/2007/relationships/media" Target="NULL"/><Relationship Id="rId5" Type="http://schemas.openxmlformats.org/officeDocument/2006/relationships/image" Target="NULL"/><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NULL"/><Relationship Id="rId1" Type="http://schemas.microsoft.com/office/2007/relationships/media" Target="NULL"/><Relationship Id="rId5" Type="http://schemas.openxmlformats.org/officeDocument/2006/relationships/image" Target="NULL"/><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NULL"/><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2" name="Picture 37">
            <a:extLst>
              <a:ext uri="{FF2B5EF4-FFF2-40B4-BE49-F238E27FC236}">
                <a16:creationId xmlns:a16="http://schemas.microsoft.com/office/drawing/2014/main" id="{31AB2BC4-8F1E-4D4D-99FE-714FFED21EE7}"/>
              </a:ext>
            </a:extLst>
          </p:cNvPr>
          <p:cNvPicPr>
            <a:picLocks noChangeAspect="1"/>
          </p:cNvPicPr>
          <p:nvPr/>
        </p:nvPicPr>
        <p:blipFill rotWithShape="1">
          <a:blip r:embed="rId2"/>
          <a:srcRect t="2708" b="13023"/>
          <a:stretch/>
        </p:blipFill>
        <p:spPr>
          <a:xfrm>
            <a:off x="20" y="10"/>
            <a:ext cx="12191981" cy="6857990"/>
          </a:xfrm>
          <a:prstGeom prst="rect">
            <a:avLst/>
          </a:prstGeom>
        </p:spPr>
      </p:pic>
      <p:sp>
        <p:nvSpPr>
          <p:cNvPr id="29" name="Title 28">
            <a:extLst>
              <a:ext uri="{FF2B5EF4-FFF2-40B4-BE49-F238E27FC236}">
                <a16:creationId xmlns:a16="http://schemas.microsoft.com/office/drawing/2014/main" id="{702C1030-3BB3-5547-BD06-B4A1E30149CE}"/>
              </a:ext>
            </a:extLst>
          </p:cNvPr>
          <p:cNvSpPr>
            <a:spLocks noGrp="1"/>
          </p:cNvSpPr>
          <p:nvPr>
            <p:ph type="title"/>
          </p:nvPr>
        </p:nvSpPr>
        <p:spPr>
          <a:xfrm>
            <a:off x="841248" y="4199861"/>
            <a:ext cx="8856059" cy="1336826"/>
          </a:xfrm>
        </p:spPr>
        <p:txBody>
          <a:bodyPr vert="horz" lIns="91440" tIns="45720" rIns="91440" bIns="45720" rtlCol="0" anchor="b">
            <a:normAutofit/>
          </a:bodyPr>
          <a:lstStyle/>
          <a:p>
            <a:r>
              <a:rPr lang="en-US" sz="5400" dirty="0">
                <a:solidFill>
                  <a:srgbClr val="FFFFFF"/>
                </a:solidFill>
              </a:rPr>
              <a:t>Twenty9Signals</a:t>
            </a:r>
          </a:p>
        </p:txBody>
      </p:sp>
      <p:sp>
        <p:nvSpPr>
          <p:cNvPr id="17" name="Text Placeholder 16">
            <a:extLst>
              <a:ext uri="{FF2B5EF4-FFF2-40B4-BE49-F238E27FC236}">
                <a16:creationId xmlns:a16="http://schemas.microsoft.com/office/drawing/2014/main" id="{589A7C0C-C893-E94F-828A-A868F25D0E86}"/>
              </a:ext>
            </a:extLst>
          </p:cNvPr>
          <p:cNvSpPr>
            <a:spLocks noGrp="1"/>
          </p:cNvSpPr>
          <p:nvPr>
            <p:ph type="body" idx="1"/>
          </p:nvPr>
        </p:nvSpPr>
        <p:spPr>
          <a:xfrm>
            <a:off x="841249" y="5543643"/>
            <a:ext cx="8856058" cy="479701"/>
          </a:xfrm>
        </p:spPr>
        <p:txBody>
          <a:bodyPr vert="horz" lIns="91440" tIns="45720" rIns="91440" bIns="45720" rtlCol="0">
            <a:normAutofit/>
          </a:bodyPr>
          <a:lstStyle/>
          <a:p>
            <a:r>
              <a:rPr lang="en-US" sz="2000">
                <a:solidFill>
                  <a:srgbClr val="FFFFFF"/>
                </a:solidFill>
              </a:rPr>
              <a:t>A Ruby On Rails Project – January 10, 2020</a:t>
            </a:r>
          </a:p>
        </p:txBody>
      </p:sp>
    </p:spTree>
    <p:extLst>
      <p:ext uri="{BB962C8B-B14F-4D97-AF65-F5344CB8AC3E}">
        <p14:creationId xmlns:p14="http://schemas.microsoft.com/office/powerpoint/2010/main" val="1152271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629AD-879E-604F-866A-AE27FE10C980}"/>
              </a:ext>
            </a:extLst>
          </p:cNvPr>
          <p:cNvSpPr>
            <a:spLocks noGrp="1"/>
          </p:cNvSpPr>
          <p:nvPr>
            <p:ph type="title"/>
          </p:nvPr>
        </p:nvSpPr>
        <p:spPr>
          <a:xfrm>
            <a:off x="9718765" y="338999"/>
            <a:ext cx="2264230" cy="2169069"/>
          </a:xfrm>
        </p:spPr>
        <p:txBody>
          <a:bodyPr>
            <a:normAutofit/>
          </a:bodyPr>
          <a:lstStyle/>
          <a:p>
            <a:pPr algn="ctr"/>
            <a:r>
              <a:rPr lang="en-US" sz="3200" dirty="0">
                <a:solidFill>
                  <a:schemeClr val="bg1"/>
                </a:solidFill>
              </a:rPr>
              <a:t>Rubymine</a:t>
            </a:r>
            <a:br>
              <a:rPr lang="en-US" sz="3200" dirty="0">
                <a:solidFill>
                  <a:schemeClr val="bg1"/>
                </a:solidFill>
              </a:rPr>
            </a:br>
            <a:r>
              <a:rPr lang="en-US" sz="3200" dirty="0">
                <a:solidFill>
                  <a:schemeClr val="bg1"/>
                </a:solidFill>
              </a:rPr>
              <a:t>IDE</a:t>
            </a:r>
          </a:p>
        </p:txBody>
      </p:sp>
      <p:pic>
        <p:nvPicPr>
          <p:cNvPr id="3" name="2021-01-04_14-03-23" descr="2021-01-04_14-03-23">
            <a:hlinkClick r:id="" action="ppaction://media"/>
            <a:extLst>
              <a:ext uri="{FF2B5EF4-FFF2-40B4-BE49-F238E27FC236}">
                <a16:creationId xmlns:a16="http://schemas.microsoft.com/office/drawing/2014/main" id="{CDBC0E5C-A8F1-AA43-A7E2-B49EB6E2BE7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580562" cy="6858000"/>
          </a:xfrm>
          <a:prstGeom prst="rect">
            <a:avLst/>
          </a:prstGeom>
        </p:spPr>
      </p:pic>
    </p:spTree>
    <p:extLst>
      <p:ext uri="{BB962C8B-B14F-4D97-AF65-F5344CB8AC3E}">
        <p14:creationId xmlns:p14="http://schemas.microsoft.com/office/powerpoint/2010/main" val="1274369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0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ooter Placeholder 1">
            <a:extLst>
              <a:ext uri="{FF2B5EF4-FFF2-40B4-BE49-F238E27FC236}">
                <a16:creationId xmlns:a16="http://schemas.microsoft.com/office/drawing/2014/main" id="{EE46E282-364F-E949-8024-DFF34B98E65E}"/>
              </a:ext>
            </a:extLst>
          </p:cNvPr>
          <p:cNvSpPr>
            <a:spLocks noGrp="1"/>
          </p:cNvSpPr>
          <p:nvPr>
            <p:ph type="ftr" sz="quarter" idx="11"/>
          </p:nvPr>
        </p:nvSpPr>
        <p:spPr>
          <a:xfrm>
            <a:off x="842210" y="6356350"/>
            <a:ext cx="10936705" cy="365125"/>
          </a:xfrm>
        </p:spPr>
        <p:txBody>
          <a:bodyPr vert="horz" lIns="91440" tIns="45720" rIns="91440" bIns="45720" rtlCol="0" anchor="ctr">
            <a:normAutofit/>
          </a:bodyPr>
          <a:lstStyle/>
          <a:p>
            <a:pPr algn="l" defTabSz="914400">
              <a:lnSpc>
                <a:spcPct val="90000"/>
              </a:lnSpc>
              <a:spcAft>
                <a:spcPts val="600"/>
              </a:spcAft>
            </a:pPr>
            <a:r>
              <a:rPr lang="en-US" sz="1000" kern="1200" dirty="0">
                <a:solidFill>
                  <a:srgbClr val="FFFFFF"/>
                </a:solidFill>
                <a:latin typeface="+mn-lt"/>
                <a:ea typeface="+mn-ea"/>
                <a:cs typeface="+mn-cs"/>
              </a:rPr>
              <a:t>https://</a:t>
            </a:r>
            <a:r>
              <a:rPr lang="en-US" sz="1000" kern="1200" dirty="0" err="1">
                <a:solidFill>
                  <a:srgbClr val="FFFFFF"/>
                </a:solidFill>
                <a:latin typeface="+mn-lt"/>
                <a:ea typeface="+mn-ea"/>
                <a:cs typeface="+mn-cs"/>
              </a:rPr>
              <a:t>devcenter.heroku.com</a:t>
            </a:r>
            <a:r>
              <a:rPr lang="en-US" sz="1000" kern="1200" dirty="0">
                <a:solidFill>
                  <a:srgbClr val="FFFFFF"/>
                </a:solidFill>
                <a:latin typeface="+mn-lt"/>
                <a:ea typeface="+mn-ea"/>
                <a:cs typeface="+mn-cs"/>
              </a:rPr>
              <a:t>/articles/</a:t>
            </a:r>
            <a:r>
              <a:rPr lang="en-US" sz="1000" kern="1200" dirty="0" err="1">
                <a:solidFill>
                  <a:srgbClr val="FFFFFF"/>
                </a:solidFill>
                <a:latin typeface="+mn-lt"/>
                <a:ea typeface="+mn-ea"/>
                <a:cs typeface="+mn-cs"/>
              </a:rPr>
              <a:t>heroku-cli#download-and-install</a:t>
            </a:r>
            <a:endParaRPr lang="en-US" sz="1000" kern="1200" dirty="0">
              <a:solidFill>
                <a:srgbClr val="FFFFFF"/>
              </a:solidFill>
              <a:latin typeface="+mn-lt"/>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3">
              <a:extLst>
                <a:ext uri="{96DAC541-7B7A-43D3-8B79-37D633B846F1}">
                  <asvg:svgBlip xmlns:asvg="http://schemas.microsoft.com/office/drawing/2016/SVG/main" r:embed="rId4"/>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17" name="Title 3">
            <a:extLst>
              <a:ext uri="{FF2B5EF4-FFF2-40B4-BE49-F238E27FC236}">
                <a16:creationId xmlns:a16="http://schemas.microsoft.com/office/drawing/2014/main" id="{192C903A-FF7D-A745-8AA0-1A2C090B1442}"/>
              </a:ext>
            </a:extLst>
          </p:cNvPr>
          <p:cNvSpPr>
            <a:spLocks noGrp="1"/>
          </p:cNvSpPr>
          <p:nvPr>
            <p:ph type="title"/>
          </p:nvPr>
        </p:nvSpPr>
        <p:spPr>
          <a:xfrm>
            <a:off x="1202471" y="113493"/>
            <a:ext cx="9585158" cy="1325563"/>
          </a:xfrm>
        </p:spPr>
        <p:txBody>
          <a:bodyPr/>
          <a:lstStyle/>
          <a:p>
            <a:r>
              <a:rPr lang="en-US" dirty="0">
                <a:solidFill>
                  <a:schemeClr val="bg1"/>
                </a:solidFill>
              </a:rPr>
              <a:t>Adding app to Heroku &amp; Github Sync</a:t>
            </a:r>
          </a:p>
        </p:txBody>
      </p:sp>
      <p:sp>
        <p:nvSpPr>
          <p:cNvPr id="19" name="Rectangle 18">
            <a:extLst>
              <a:ext uri="{FF2B5EF4-FFF2-40B4-BE49-F238E27FC236}">
                <a16:creationId xmlns:a16="http://schemas.microsoft.com/office/drawing/2014/main" id="{485CB915-D84D-0340-8ED6-F71446C91538}"/>
              </a:ext>
            </a:extLst>
          </p:cNvPr>
          <p:cNvSpPr/>
          <p:nvPr/>
        </p:nvSpPr>
        <p:spPr>
          <a:xfrm>
            <a:off x="733926" y="1258033"/>
            <a:ext cx="10526257" cy="3877985"/>
          </a:xfrm>
          <a:prstGeom prst="rect">
            <a:avLst/>
          </a:prstGeom>
        </p:spPr>
        <p:txBody>
          <a:bodyPr wrap="square">
            <a:spAutoFit/>
          </a:bodyPr>
          <a:lstStyle/>
          <a:p>
            <a:r>
              <a:rPr lang="en-US" sz="2400" dirty="0">
                <a:solidFill>
                  <a:schemeClr val="bg1"/>
                </a:solidFill>
              </a:rPr>
              <a:t>At the command prompt, type:</a:t>
            </a:r>
          </a:p>
          <a:p>
            <a:endParaRPr lang="en-US" sz="2400" dirty="0">
              <a:solidFill>
                <a:schemeClr val="bg1"/>
              </a:solidFill>
            </a:endParaRPr>
          </a:p>
          <a:p>
            <a:pPr marL="285750" indent="-285750">
              <a:buFont typeface="Arial" panose="020B0604020202020204" pitchFamily="34" charset="0"/>
              <a:buChar char="•"/>
            </a:pPr>
            <a:r>
              <a:rPr lang="en-US" dirty="0">
                <a:solidFill>
                  <a:schemeClr val="bg1"/>
                </a:solidFill>
              </a:rPr>
              <a:t>$ </a:t>
            </a:r>
            <a:r>
              <a:rPr lang="en-US" dirty="0" err="1">
                <a:solidFill>
                  <a:schemeClr val="bg1"/>
                </a:solidFill>
              </a:rPr>
              <a:t>heroku</a:t>
            </a:r>
            <a:r>
              <a:rPr lang="en-US" dirty="0">
                <a:solidFill>
                  <a:schemeClr val="bg1"/>
                </a:solidFill>
              </a:rPr>
              <a:t> login. </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 </a:t>
            </a:r>
            <a:r>
              <a:rPr lang="en-US" dirty="0" err="1">
                <a:solidFill>
                  <a:schemeClr val="bg1"/>
                </a:solidFill>
              </a:rPr>
              <a:t>heroku</a:t>
            </a:r>
            <a:r>
              <a:rPr lang="en-US" dirty="0">
                <a:solidFill>
                  <a:schemeClr val="bg1"/>
                </a:solidFill>
              </a:rPr>
              <a:t> </a:t>
            </a:r>
            <a:r>
              <a:rPr lang="en-US" dirty="0" err="1">
                <a:solidFill>
                  <a:schemeClr val="bg1"/>
                </a:solidFill>
              </a:rPr>
              <a:t>keys:add</a:t>
            </a:r>
            <a:r>
              <a:rPr lang="en-US" dirty="0">
                <a:solidFill>
                  <a:schemeClr val="bg1"/>
                </a:solidFill>
              </a:rPr>
              <a:t> – Uploads .</a:t>
            </a:r>
            <a:r>
              <a:rPr lang="en-US" dirty="0" err="1">
                <a:solidFill>
                  <a:schemeClr val="bg1"/>
                </a:solidFill>
              </a:rPr>
              <a:t>ssh</a:t>
            </a:r>
            <a:r>
              <a:rPr lang="en-US" dirty="0">
                <a:solidFill>
                  <a:schemeClr val="bg1"/>
                </a:solidFill>
              </a:rPr>
              <a:t> private machine key to </a:t>
            </a:r>
            <a:r>
              <a:rPr lang="en-US" dirty="0" err="1">
                <a:solidFill>
                  <a:schemeClr val="bg1"/>
                </a:solidFill>
              </a:rPr>
              <a:t>heroku</a:t>
            </a: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 </a:t>
            </a:r>
            <a:r>
              <a:rPr lang="en-US" dirty="0" err="1">
                <a:solidFill>
                  <a:schemeClr val="bg1"/>
                </a:solidFill>
              </a:rPr>
              <a:t>heroku</a:t>
            </a:r>
            <a:r>
              <a:rPr lang="en-US" dirty="0">
                <a:solidFill>
                  <a:schemeClr val="bg1"/>
                </a:solidFill>
              </a:rPr>
              <a:t> create</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 touch </a:t>
            </a:r>
            <a:r>
              <a:rPr lang="en-US" dirty="0" err="1">
                <a:solidFill>
                  <a:schemeClr val="bg1"/>
                </a:solidFill>
              </a:rPr>
              <a:t>config.ru</a:t>
            </a:r>
            <a:r>
              <a:rPr lang="en-US" dirty="0">
                <a:solidFill>
                  <a:schemeClr val="bg1"/>
                </a:solidFill>
              </a:rPr>
              <a:t> </a:t>
            </a:r>
            <a:r>
              <a:rPr lang="en-US" dirty="0" err="1">
                <a:solidFill>
                  <a:schemeClr val="bg1"/>
                </a:solidFill>
              </a:rPr>
              <a:t>Gemfile</a:t>
            </a: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Finalizing the Deployment</a:t>
            </a:r>
          </a:p>
          <a:p>
            <a:endParaRPr lang="en-US" dirty="0">
              <a:solidFill>
                <a:schemeClr val="bg1"/>
              </a:solidFill>
            </a:endParaRPr>
          </a:p>
          <a:p>
            <a:r>
              <a:rPr lang="en-US" dirty="0">
                <a:solidFill>
                  <a:schemeClr val="bg1"/>
                </a:solidFill>
              </a:rPr>
              <a:t>Watch video on the next slide</a:t>
            </a:r>
          </a:p>
        </p:txBody>
      </p:sp>
    </p:spTree>
    <p:extLst>
      <p:ext uri="{BB962C8B-B14F-4D97-AF65-F5344CB8AC3E}">
        <p14:creationId xmlns:p14="http://schemas.microsoft.com/office/powerpoint/2010/main" val="2449089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ooter Placeholder 1">
            <a:extLst>
              <a:ext uri="{FF2B5EF4-FFF2-40B4-BE49-F238E27FC236}">
                <a16:creationId xmlns:a16="http://schemas.microsoft.com/office/drawing/2014/main" id="{EE46E282-364F-E949-8024-DFF34B98E65E}"/>
              </a:ext>
            </a:extLst>
          </p:cNvPr>
          <p:cNvSpPr>
            <a:spLocks noGrp="1"/>
          </p:cNvSpPr>
          <p:nvPr>
            <p:ph type="ftr" sz="quarter" idx="11"/>
          </p:nvPr>
        </p:nvSpPr>
        <p:spPr>
          <a:xfrm>
            <a:off x="842210" y="6356350"/>
            <a:ext cx="10936705" cy="365125"/>
          </a:xfrm>
        </p:spPr>
        <p:txBody>
          <a:bodyPr vert="horz" lIns="91440" tIns="45720" rIns="91440" bIns="45720" rtlCol="0" anchor="ctr">
            <a:normAutofit/>
          </a:bodyPr>
          <a:lstStyle/>
          <a:p>
            <a:pPr algn="l" defTabSz="914400">
              <a:lnSpc>
                <a:spcPct val="90000"/>
              </a:lnSpc>
              <a:spcAft>
                <a:spcPts val="600"/>
              </a:spcAft>
            </a:pPr>
            <a:r>
              <a:rPr lang="en-US" sz="1000" kern="1200" dirty="0">
                <a:solidFill>
                  <a:srgbClr val="FFFFFF"/>
                </a:solidFill>
                <a:latin typeface="+mn-lt"/>
                <a:ea typeface="+mn-ea"/>
                <a:cs typeface="+mn-cs"/>
              </a:rPr>
              <a:t>https://</a:t>
            </a:r>
            <a:r>
              <a:rPr lang="en-US" sz="1000" kern="1200" dirty="0" err="1">
                <a:solidFill>
                  <a:srgbClr val="FFFFFF"/>
                </a:solidFill>
                <a:latin typeface="+mn-lt"/>
                <a:ea typeface="+mn-ea"/>
                <a:cs typeface="+mn-cs"/>
              </a:rPr>
              <a:t>devcenter.heroku.com</a:t>
            </a:r>
            <a:r>
              <a:rPr lang="en-US" sz="1000" kern="1200" dirty="0">
                <a:solidFill>
                  <a:srgbClr val="FFFFFF"/>
                </a:solidFill>
                <a:latin typeface="+mn-lt"/>
                <a:ea typeface="+mn-ea"/>
                <a:cs typeface="+mn-cs"/>
              </a:rPr>
              <a:t>/articles/</a:t>
            </a:r>
            <a:r>
              <a:rPr lang="en-US" sz="1000" kern="1200" dirty="0" err="1">
                <a:solidFill>
                  <a:srgbClr val="FFFFFF"/>
                </a:solidFill>
                <a:latin typeface="+mn-lt"/>
                <a:ea typeface="+mn-ea"/>
                <a:cs typeface="+mn-cs"/>
              </a:rPr>
              <a:t>heroku-cli#download-and-install</a:t>
            </a:r>
            <a:endParaRPr lang="en-US" sz="1000" kern="1200" dirty="0">
              <a:solidFill>
                <a:srgbClr val="FFFFFF"/>
              </a:solidFill>
              <a:latin typeface="+mn-lt"/>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5">
              <a:extLst>
                <a:ext uri="{96DAC541-7B7A-43D3-8B79-37D633B846F1}">
                  <asvg:svgBlip xmlns:asvg="http://schemas.microsoft.com/office/drawing/2016/SVG/main" r:embed="rId6"/>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17" name="Title 3">
            <a:extLst>
              <a:ext uri="{FF2B5EF4-FFF2-40B4-BE49-F238E27FC236}">
                <a16:creationId xmlns:a16="http://schemas.microsoft.com/office/drawing/2014/main" id="{192C903A-FF7D-A745-8AA0-1A2C090B1442}"/>
              </a:ext>
            </a:extLst>
          </p:cNvPr>
          <p:cNvSpPr>
            <a:spLocks noGrp="1"/>
          </p:cNvSpPr>
          <p:nvPr>
            <p:ph type="title"/>
          </p:nvPr>
        </p:nvSpPr>
        <p:spPr>
          <a:xfrm>
            <a:off x="10045336" y="0"/>
            <a:ext cx="2146663" cy="3113033"/>
          </a:xfrm>
        </p:spPr>
        <p:txBody>
          <a:bodyPr>
            <a:normAutofit/>
          </a:bodyPr>
          <a:lstStyle/>
          <a:p>
            <a:r>
              <a:rPr lang="en-US" sz="2400" dirty="0">
                <a:solidFill>
                  <a:schemeClr val="bg1"/>
                </a:solidFill>
              </a:rPr>
              <a:t>Deploy app to Heroku &amp; Github Sync</a:t>
            </a:r>
          </a:p>
        </p:txBody>
      </p:sp>
      <p:pic>
        <p:nvPicPr>
          <p:cNvPr id="3" name="2021-01-04_18-14-02" descr="2021-01-04_18-14-02">
            <a:hlinkClick r:id="" action="ppaction://media"/>
            <a:extLst>
              <a:ext uri="{FF2B5EF4-FFF2-40B4-BE49-F238E27FC236}">
                <a16:creationId xmlns:a16="http://schemas.microsoft.com/office/drawing/2014/main" id="{7CE9050D-8191-E248-8CD8-D3F0A092CFEC}"/>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763" y="3175"/>
            <a:ext cx="9995033" cy="6854825"/>
          </a:xfrm>
          <a:prstGeom prst="rect">
            <a:avLst/>
          </a:prstGeom>
        </p:spPr>
      </p:pic>
    </p:spTree>
    <p:extLst>
      <p:ext uri="{BB962C8B-B14F-4D97-AF65-F5344CB8AC3E}">
        <p14:creationId xmlns:p14="http://schemas.microsoft.com/office/powerpoint/2010/main" val="924677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5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ooter Placeholder 1">
            <a:extLst>
              <a:ext uri="{FF2B5EF4-FFF2-40B4-BE49-F238E27FC236}">
                <a16:creationId xmlns:a16="http://schemas.microsoft.com/office/drawing/2014/main" id="{EE46E282-364F-E949-8024-DFF34B98E65E}"/>
              </a:ext>
            </a:extLst>
          </p:cNvPr>
          <p:cNvSpPr>
            <a:spLocks noGrp="1"/>
          </p:cNvSpPr>
          <p:nvPr>
            <p:ph type="ftr" sz="quarter" idx="11"/>
          </p:nvPr>
        </p:nvSpPr>
        <p:spPr>
          <a:xfrm>
            <a:off x="842210" y="6356350"/>
            <a:ext cx="10936705" cy="365125"/>
          </a:xfrm>
        </p:spPr>
        <p:txBody>
          <a:bodyPr vert="horz" lIns="91440" tIns="45720" rIns="91440" bIns="45720" rtlCol="0" anchor="ctr">
            <a:normAutofit/>
          </a:bodyPr>
          <a:lstStyle/>
          <a:p>
            <a:pPr algn="l" defTabSz="914400">
              <a:lnSpc>
                <a:spcPct val="90000"/>
              </a:lnSpc>
              <a:spcAft>
                <a:spcPts val="600"/>
              </a:spcAft>
            </a:pPr>
            <a:r>
              <a:rPr lang="en-US" sz="1000" kern="1200" dirty="0">
                <a:solidFill>
                  <a:srgbClr val="FFFFFF"/>
                </a:solidFill>
                <a:latin typeface="+mn-lt"/>
                <a:ea typeface="+mn-ea"/>
                <a:cs typeface="+mn-cs"/>
              </a:rPr>
              <a:t>https://</a:t>
            </a:r>
            <a:r>
              <a:rPr lang="en-US" sz="1000" kern="1200" dirty="0" err="1">
                <a:solidFill>
                  <a:srgbClr val="FFFFFF"/>
                </a:solidFill>
                <a:latin typeface="+mn-lt"/>
                <a:ea typeface="+mn-ea"/>
                <a:cs typeface="+mn-cs"/>
              </a:rPr>
              <a:t>devcenter.heroku.com</a:t>
            </a:r>
            <a:r>
              <a:rPr lang="en-US" sz="1000" kern="1200" dirty="0">
                <a:solidFill>
                  <a:srgbClr val="FFFFFF"/>
                </a:solidFill>
                <a:latin typeface="+mn-lt"/>
                <a:ea typeface="+mn-ea"/>
                <a:cs typeface="+mn-cs"/>
              </a:rPr>
              <a:t>/articles/</a:t>
            </a:r>
            <a:r>
              <a:rPr lang="en-US" sz="1000" kern="1200" dirty="0" err="1">
                <a:solidFill>
                  <a:srgbClr val="FFFFFF"/>
                </a:solidFill>
                <a:latin typeface="+mn-lt"/>
                <a:ea typeface="+mn-ea"/>
                <a:cs typeface="+mn-cs"/>
              </a:rPr>
              <a:t>heroku-cli#download-and-install</a:t>
            </a:r>
            <a:endParaRPr lang="en-US" sz="1000" kern="1200" dirty="0">
              <a:solidFill>
                <a:srgbClr val="FFFFFF"/>
              </a:solidFill>
              <a:latin typeface="+mn-lt"/>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3">
              <a:extLst>
                <a:ext uri="{96DAC541-7B7A-43D3-8B79-37D633B846F1}">
                  <asvg:svgBlip xmlns:asvg="http://schemas.microsoft.com/office/drawing/2016/SVG/main" r:embed="rId4"/>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17" name="Title 3">
            <a:extLst>
              <a:ext uri="{FF2B5EF4-FFF2-40B4-BE49-F238E27FC236}">
                <a16:creationId xmlns:a16="http://schemas.microsoft.com/office/drawing/2014/main" id="{192C903A-FF7D-A745-8AA0-1A2C090B1442}"/>
              </a:ext>
            </a:extLst>
          </p:cNvPr>
          <p:cNvSpPr>
            <a:spLocks noGrp="1"/>
          </p:cNvSpPr>
          <p:nvPr>
            <p:ph type="title"/>
          </p:nvPr>
        </p:nvSpPr>
        <p:spPr>
          <a:xfrm>
            <a:off x="1202471" y="113493"/>
            <a:ext cx="9585158" cy="1325563"/>
          </a:xfrm>
        </p:spPr>
        <p:txBody>
          <a:bodyPr/>
          <a:lstStyle/>
          <a:p>
            <a:r>
              <a:rPr lang="en-US" dirty="0">
                <a:solidFill>
                  <a:schemeClr val="bg1"/>
                </a:solidFill>
              </a:rPr>
              <a:t>Adding app to Heroku &amp; Github Sync</a:t>
            </a:r>
          </a:p>
        </p:txBody>
      </p:sp>
      <p:pic>
        <p:nvPicPr>
          <p:cNvPr id="4" name="Picture 3" descr="Sinatra CMS App Assessment Uploaded to Heroku">
            <a:extLst>
              <a:ext uri="{FF2B5EF4-FFF2-40B4-BE49-F238E27FC236}">
                <a16:creationId xmlns:a16="http://schemas.microsoft.com/office/drawing/2014/main" id="{6641AF41-985C-1F40-B419-030D5CE1A8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67384" y="0"/>
            <a:ext cx="9857232" cy="6858000"/>
          </a:xfrm>
          <a:prstGeom prst="rect">
            <a:avLst/>
          </a:prstGeom>
        </p:spPr>
      </p:pic>
    </p:spTree>
    <p:extLst>
      <p:ext uri="{BB962C8B-B14F-4D97-AF65-F5344CB8AC3E}">
        <p14:creationId xmlns:p14="http://schemas.microsoft.com/office/powerpoint/2010/main" val="488058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ooter Placeholder 1">
            <a:extLst>
              <a:ext uri="{FF2B5EF4-FFF2-40B4-BE49-F238E27FC236}">
                <a16:creationId xmlns:a16="http://schemas.microsoft.com/office/drawing/2014/main" id="{EE46E282-364F-E949-8024-DFF34B98E65E}"/>
              </a:ext>
            </a:extLst>
          </p:cNvPr>
          <p:cNvSpPr>
            <a:spLocks noGrp="1"/>
          </p:cNvSpPr>
          <p:nvPr>
            <p:ph type="ftr" sz="quarter" idx="11"/>
          </p:nvPr>
        </p:nvSpPr>
        <p:spPr>
          <a:xfrm>
            <a:off x="842210" y="6356350"/>
            <a:ext cx="10936705" cy="365125"/>
          </a:xfrm>
        </p:spPr>
        <p:txBody>
          <a:bodyPr vert="horz" lIns="91440" tIns="45720" rIns="91440" bIns="45720" rtlCol="0" anchor="ctr">
            <a:normAutofit/>
          </a:bodyPr>
          <a:lstStyle/>
          <a:p>
            <a:pPr algn="l" defTabSz="914400">
              <a:lnSpc>
                <a:spcPct val="90000"/>
              </a:lnSpc>
              <a:spcAft>
                <a:spcPts val="600"/>
              </a:spcAft>
            </a:pPr>
            <a:r>
              <a:rPr lang="en-US" sz="1000" kern="1200" dirty="0">
                <a:solidFill>
                  <a:srgbClr val="FFFFFF"/>
                </a:solidFill>
                <a:latin typeface="+mn-lt"/>
                <a:ea typeface="+mn-ea"/>
                <a:cs typeface="+mn-cs"/>
              </a:rPr>
              <a:t>https://</a:t>
            </a:r>
            <a:r>
              <a:rPr lang="en-US" sz="1000" kern="1200" dirty="0" err="1">
                <a:solidFill>
                  <a:srgbClr val="FFFFFF"/>
                </a:solidFill>
                <a:latin typeface="+mn-lt"/>
                <a:ea typeface="+mn-ea"/>
                <a:cs typeface="+mn-cs"/>
              </a:rPr>
              <a:t>devcenter.heroku.com</a:t>
            </a:r>
            <a:r>
              <a:rPr lang="en-US" sz="1000" kern="1200" dirty="0">
                <a:solidFill>
                  <a:srgbClr val="FFFFFF"/>
                </a:solidFill>
                <a:latin typeface="+mn-lt"/>
                <a:ea typeface="+mn-ea"/>
                <a:cs typeface="+mn-cs"/>
              </a:rPr>
              <a:t>/articles/</a:t>
            </a:r>
            <a:r>
              <a:rPr lang="en-US" sz="1000" kern="1200" dirty="0" err="1">
                <a:solidFill>
                  <a:srgbClr val="FFFFFF"/>
                </a:solidFill>
                <a:latin typeface="+mn-lt"/>
                <a:ea typeface="+mn-ea"/>
                <a:cs typeface="+mn-cs"/>
              </a:rPr>
              <a:t>heroku-cli#download-and-install</a:t>
            </a:r>
            <a:endParaRPr lang="en-US" sz="1000" kern="1200" dirty="0">
              <a:solidFill>
                <a:srgbClr val="FFFFFF"/>
              </a:solidFill>
              <a:latin typeface="+mn-lt"/>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3">
              <a:extLst>
                <a:ext uri="{96DAC541-7B7A-43D3-8B79-37D633B846F1}">
                  <asvg:svgBlip xmlns:asvg="http://schemas.microsoft.com/office/drawing/2016/SVG/main" r:embed="rId4"/>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17" name="Title 3">
            <a:extLst>
              <a:ext uri="{FF2B5EF4-FFF2-40B4-BE49-F238E27FC236}">
                <a16:creationId xmlns:a16="http://schemas.microsoft.com/office/drawing/2014/main" id="{192C903A-FF7D-A745-8AA0-1A2C090B1442}"/>
              </a:ext>
            </a:extLst>
          </p:cNvPr>
          <p:cNvSpPr>
            <a:spLocks noGrp="1"/>
          </p:cNvSpPr>
          <p:nvPr>
            <p:ph type="title"/>
          </p:nvPr>
        </p:nvSpPr>
        <p:spPr>
          <a:xfrm>
            <a:off x="1202471" y="113493"/>
            <a:ext cx="9585158" cy="1325563"/>
          </a:xfrm>
        </p:spPr>
        <p:txBody>
          <a:bodyPr/>
          <a:lstStyle/>
          <a:p>
            <a:r>
              <a:rPr lang="en-US" dirty="0">
                <a:solidFill>
                  <a:schemeClr val="bg1"/>
                </a:solidFill>
              </a:rPr>
              <a:t>Adding app to Heroku &amp; Github Sync</a:t>
            </a:r>
          </a:p>
        </p:txBody>
      </p:sp>
      <p:pic>
        <p:nvPicPr>
          <p:cNvPr id="5" name="Picture 4" descr="Graphical user interface, application&#10;&#10;Description automatically generated">
            <a:extLst>
              <a:ext uri="{FF2B5EF4-FFF2-40B4-BE49-F238E27FC236}">
                <a16:creationId xmlns:a16="http://schemas.microsoft.com/office/drawing/2014/main" id="{9F5265E9-7CAA-C64F-9332-A45B386FD7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67384" y="0"/>
            <a:ext cx="9857232" cy="6858000"/>
          </a:xfrm>
          <a:prstGeom prst="rect">
            <a:avLst/>
          </a:prstGeom>
        </p:spPr>
      </p:pic>
    </p:spTree>
    <p:extLst>
      <p:ext uri="{BB962C8B-B14F-4D97-AF65-F5344CB8AC3E}">
        <p14:creationId xmlns:p14="http://schemas.microsoft.com/office/powerpoint/2010/main" val="15119530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ooter Placeholder 1">
            <a:extLst>
              <a:ext uri="{FF2B5EF4-FFF2-40B4-BE49-F238E27FC236}">
                <a16:creationId xmlns:a16="http://schemas.microsoft.com/office/drawing/2014/main" id="{EE46E282-364F-E949-8024-DFF34B98E65E}"/>
              </a:ext>
            </a:extLst>
          </p:cNvPr>
          <p:cNvSpPr>
            <a:spLocks noGrp="1"/>
          </p:cNvSpPr>
          <p:nvPr>
            <p:ph type="ftr" sz="quarter" idx="11"/>
          </p:nvPr>
        </p:nvSpPr>
        <p:spPr>
          <a:xfrm>
            <a:off x="842210" y="6356350"/>
            <a:ext cx="10936705" cy="365125"/>
          </a:xfrm>
        </p:spPr>
        <p:txBody>
          <a:bodyPr vert="horz" lIns="91440" tIns="45720" rIns="91440" bIns="45720" rtlCol="0" anchor="ctr">
            <a:normAutofit/>
          </a:bodyPr>
          <a:lstStyle/>
          <a:p>
            <a:pPr algn="l" defTabSz="914400">
              <a:lnSpc>
                <a:spcPct val="90000"/>
              </a:lnSpc>
              <a:spcAft>
                <a:spcPts val="600"/>
              </a:spcAft>
            </a:pPr>
            <a:r>
              <a:rPr lang="en-US" sz="1000" kern="1200" dirty="0">
                <a:solidFill>
                  <a:srgbClr val="FFFFFF"/>
                </a:solidFill>
                <a:latin typeface="+mn-lt"/>
                <a:ea typeface="+mn-ea"/>
                <a:cs typeface="+mn-cs"/>
              </a:rPr>
              <a:t>https://</a:t>
            </a:r>
            <a:r>
              <a:rPr lang="en-US" sz="1000" kern="1200" dirty="0" err="1">
                <a:solidFill>
                  <a:srgbClr val="FFFFFF"/>
                </a:solidFill>
                <a:latin typeface="+mn-lt"/>
                <a:ea typeface="+mn-ea"/>
                <a:cs typeface="+mn-cs"/>
              </a:rPr>
              <a:t>devcenter.heroku.com</a:t>
            </a:r>
            <a:r>
              <a:rPr lang="en-US" sz="1000" kern="1200" dirty="0">
                <a:solidFill>
                  <a:srgbClr val="FFFFFF"/>
                </a:solidFill>
                <a:latin typeface="+mn-lt"/>
                <a:ea typeface="+mn-ea"/>
                <a:cs typeface="+mn-cs"/>
              </a:rPr>
              <a:t>/articles/</a:t>
            </a:r>
            <a:r>
              <a:rPr lang="en-US" sz="1000" kern="1200" dirty="0" err="1">
                <a:solidFill>
                  <a:srgbClr val="FFFFFF"/>
                </a:solidFill>
                <a:latin typeface="+mn-lt"/>
                <a:ea typeface="+mn-ea"/>
                <a:cs typeface="+mn-cs"/>
              </a:rPr>
              <a:t>heroku-cli#download-and-install</a:t>
            </a:r>
            <a:endParaRPr lang="en-US" sz="1000" kern="1200" dirty="0">
              <a:solidFill>
                <a:srgbClr val="FFFFFF"/>
              </a:solidFill>
              <a:latin typeface="+mn-lt"/>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3">
              <a:extLst>
                <a:ext uri="{96DAC541-7B7A-43D3-8B79-37D633B846F1}">
                  <asvg:svgBlip xmlns:asvg="http://schemas.microsoft.com/office/drawing/2016/SVG/main" r:embed="rId4"/>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17" name="Title 3">
            <a:extLst>
              <a:ext uri="{FF2B5EF4-FFF2-40B4-BE49-F238E27FC236}">
                <a16:creationId xmlns:a16="http://schemas.microsoft.com/office/drawing/2014/main" id="{192C903A-FF7D-A745-8AA0-1A2C090B1442}"/>
              </a:ext>
            </a:extLst>
          </p:cNvPr>
          <p:cNvSpPr>
            <a:spLocks noGrp="1"/>
          </p:cNvSpPr>
          <p:nvPr>
            <p:ph type="title"/>
          </p:nvPr>
        </p:nvSpPr>
        <p:spPr>
          <a:xfrm>
            <a:off x="10045336" y="0"/>
            <a:ext cx="2146663" cy="3113033"/>
          </a:xfrm>
        </p:spPr>
        <p:txBody>
          <a:bodyPr>
            <a:normAutofit/>
          </a:bodyPr>
          <a:lstStyle/>
          <a:p>
            <a:r>
              <a:rPr lang="en-US" sz="2400" dirty="0">
                <a:solidFill>
                  <a:schemeClr val="bg1"/>
                </a:solidFill>
              </a:rPr>
              <a:t>Add </a:t>
            </a:r>
            <a:r>
              <a:rPr lang="en-US" sz="2400" dirty="0" err="1">
                <a:solidFill>
                  <a:schemeClr val="bg1"/>
                </a:solidFill>
              </a:rPr>
              <a:t>config.ru</a:t>
            </a:r>
            <a:r>
              <a:rPr lang="en-US" sz="2400" dirty="0">
                <a:solidFill>
                  <a:schemeClr val="bg1"/>
                </a:solidFill>
              </a:rPr>
              <a:t> &amp; push changes</a:t>
            </a:r>
          </a:p>
        </p:txBody>
      </p:sp>
    </p:spTree>
    <p:extLst>
      <p:ext uri="{BB962C8B-B14F-4D97-AF65-F5344CB8AC3E}">
        <p14:creationId xmlns:p14="http://schemas.microsoft.com/office/powerpoint/2010/main" val="2957053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ooter Placeholder 1">
            <a:extLst>
              <a:ext uri="{FF2B5EF4-FFF2-40B4-BE49-F238E27FC236}">
                <a16:creationId xmlns:a16="http://schemas.microsoft.com/office/drawing/2014/main" id="{EE46E282-364F-E949-8024-DFF34B98E65E}"/>
              </a:ext>
            </a:extLst>
          </p:cNvPr>
          <p:cNvSpPr>
            <a:spLocks noGrp="1"/>
          </p:cNvSpPr>
          <p:nvPr>
            <p:ph type="ftr" sz="quarter" idx="11"/>
          </p:nvPr>
        </p:nvSpPr>
        <p:spPr>
          <a:xfrm>
            <a:off x="842210" y="6356350"/>
            <a:ext cx="10936705" cy="365125"/>
          </a:xfrm>
        </p:spPr>
        <p:txBody>
          <a:bodyPr vert="horz" lIns="91440" tIns="45720" rIns="91440" bIns="45720" rtlCol="0" anchor="ctr">
            <a:normAutofit/>
          </a:bodyPr>
          <a:lstStyle/>
          <a:p>
            <a:pPr algn="l" defTabSz="914400">
              <a:lnSpc>
                <a:spcPct val="90000"/>
              </a:lnSpc>
              <a:spcAft>
                <a:spcPts val="600"/>
              </a:spcAft>
            </a:pPr>
            <a:r>
              <a:rPr lang="en-US" sz="1000" kern="1200" dirty="0">
                <a:solidFill>
                  <a:srgbClr val="FFFFFF"/>
                </a:solidFill>
                <a:latin typeface="+mn-lt"/>
                <a:ea typeface="+mn-ea"/>
                <a:cs typeface="+mn-cs"/>
              </a:rPr>
              <a:t>https://</a:t>
            </a:r>
            <a:r>
              <a:rPr lang="en-US" sz="1000" kern="1200" dirty="0" err="1">
                <a:solidFill>
                  <a:srgbClr val="FFFFFF"/>
                </a:solidFill>
                <a:latin typeface="+mn-lt"/>
                <a:ea typeface="+mn-ea"/>
                <a:cs typeface="+mn-cs"/>
              </a:rPr>
              <a:t>devcenter.heroku.com</a:t>
            </a:r>
            <a:r>
              <a:rPr lang="en-US" sz="1000" kern="1200" dirty="0">
                <a:solidFill>
                  <a:srgbClr val="FFFFFF"/>
                </a:solidFill>
                <a:latin typeface="+mn-lt"/>
                <a:ea typeface="+mn-ea"/>
                <a:cs typeface="+mn-cs"/>
              </a:rPr>
              <a:t>/articles/</a:t>
            </a:r>
            <a:r>
              <a:rPr lang="en-US" sz="1000" kern="1200" dirty="0" err="1">
                <a:solidFill>
                  <a:srgbClr val="FFFFFF"/>
                </a:solidFill>
                <a:latin typeface="+mn-lt"/>
                <a:ea typeface="+mn-ea"/>
                <a:cs typeface="+mn-cs"/>
              </a:rPr>
              <a:t>heroku-cli#download-and-install</a:t>
            </a:r>
            <a:endParaRPr lang="en-US" sz="1000" kern="1200" dirty="0">
              <a:solidFill>
                <a:srgbClr val="FFFFFF"/>
              </a:solidFill>
              <a:latin typeface="+mn-lt"/>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3">
              <a:extLst>
                <a:ext uri="{96DAC541-7B7A-43D3-8B79-37D633B846F1}">
                  <asvg:svgBlip xmlns:asvg="http://schemas.microsoft.com/office/drawing/2016/SVG/main" r:embed="rId4"/>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17" name="Title 3">
            <a:extLst>
              <a:ext uri="{FF2B5EF4-FFF2-40B4-BE49-F238E27FC236}">
                <a16:creationId xmlns:a16="http://schemas.microsoft.com/office/drawing/2014/main" id="{192C903A-FF7D-A745-8AA0-1A2C090B1442}"/>
              </a:ext>
            </a:extLst>
          </p:cNvPr>
          <p:cNvSpPr>
            <a:spLocks noGrp="1"/>
          </p:cNvSpPr>
          <p:nvPr>
            <p:ph type="title"/>
          </p:nvPr>
        </p:nvSpPr>
        <p:spPr>
          <a:xfrm>
            <a:off x="10045336" y="0"/>
            <a:ext cx="2146663" cy="3113033"/>
          </a:xfrm>
        </p:spPr>
        <p:txBody>
          <a:bodyPr>
            <a:normAutofit/>
          </a:bodyPr>
          <a:lstStyle/>
          <a:p>
            <a:r>
              <a:rPr lang="en-US" sz="2400" dirty="0">
                <a:solidFill>
                  <a:schemeClr val="bg1"/>
                </a:solidFill>
              </a:rPr>
              <a:t>Add </a:t>
            </a:r>
            <a:r>
              <a:rPr lang="en-US" sz="2400" dirty="0" err="1">
                <a:solidFill>
                  <a:schemeClr val="bg1"/>
                </a:solidFill>
              </a:rPr>
              <a:t>config.ru</a:t>
            </a:r>
            <a:r>
              <a:rPr lang="en-US" sz="2400" dirty="0">
                <a:solidFill>
                  <a:schemeClr val="bg1"/>
                </a:solidFill>
              </a:rPr>
              <a:t> &amp; push changes</a:t>
            </a:r>
          </a:p>
        </p:txBody>
      </p:sp>
    </p:spTree>
    <p:extLst>
      <p:ext uri="{BB962C8B-B14F-4D97-AF65-F5344CB8AC3E}">
        <p14:creationId xmlns:p14="http://schemas.microsoft.com/office/powerpoint/2010/main" val="19257383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D431A43B-37FB-8743-B2C6-9D462D2D89EE}"/>
              </a:ext>
            </a:extLst>
          </p:cNvPr>
          <p:cNvSpPr>
            <a:spLocks noGrp="1"/>
          </p:cNvSpPr>
          <p:nvPr>
            <p:ph type="title"/>
          </p:nvPr>
        </p:nvSpPr>
        <p:spPr>
          <a:xfrm>
            <a:off x="1419679" y="1683612"/>
            <a:ext cx="10515600" cy="2852737"/>
          </a:xfrm>
        </p:spPr>
        <p:txBody>
          <a:bodyPr/>
          <a:lstStyle/>
          <a:p>
            <a:r>
              <a:rPr lang="en-US" dirty="0">
                <a:solidFill>
                  <a:schemeClr val="bg1"/>
                </a:solidFill>
              </a:rPr>
              <a:t>Specifications: Checklist</a:t>
            </a:r>
          </a:p>
        </p:txBody>
      </p:sp>
      <p:sp>
        <p:nvSpPr>
          <p:cNvPr id="13" name="Rectangle 12" descr="Decision chart with solid fill">
            <a:extLst>
              <a:ext uri="{FF2B5EF4-FFF2-40B4-BE49-F238E27FC236}">
                <a16:creationId xmlns:a16="http://schemas.microsoft.com/office/drawing/2014/main" id="{1F302AB0-1413-8046-B3C8-C1B3178A8EB0}"/>
              </a:ext>
            </a:extLst>
          </p:cNvPr>
          <p:cNvSpPr/>
          <p:nvPr/>
        </p:nvSpPr>
        <p:spPr>
          <a:xfrm>
            <a:off x="805139" y="3755167"/>
            <a:ext cx="601699" cy="601699"/>
          </a:xfrm>
          <a:prstGeom prst="rect">
            <a:avLst/>
          </a:prstGeom>
          <a:blipFill>
            <a:blip r:embed="rId2">
              <a:extLs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Tree>
    <p:extLst>
      <p:ext uri="{BB962C8B-B14F-4D97-AF65-F5344CB8AC3E}">
        <p14:creationId xmlns:p14="http://schemas.microsoft.com/office/powerpoint/2010/main" val="2603386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AC8AE7-CBED-C24E-A531-4527681E326F}"/>
              </a:ext>
            </a:extLst>
          </p:cNvPr>
          <p:cNvSpPr>
            <a:spLocks noGrp="1"/>
          </p:cNvSpPr>
          <p:nvPr>
            <p:ph type="title"/>
          </p:nvPr>
        </p:nvSpPr>
        <p:spPr/>
        <p:txBody>
          <a:bodyPr/>
          <a:lstStyle/>
          <a:p>
            <a:r>
              <a:rPr lang="en-US" dirty="0">
                <a:solidFill>
                  <a:schemeClr val="bg1"/>
                </a:solidFill>
              </a:rPr>
              <a:t>Specs Checklist</a:t>
            </a:r>
          </a:p>
        </p:txBody>
      </p:sp>
      <p:sp>
        <p:nvSpPr>
          <p:cNvPr id="5" name="Rectangle 4" descr="Decision chart with solid fill">
            <a:extLst>
              <a:ext uri="{FF2B5EF4-FFF2-40B4-BE49-F238E27FC236}">
                <a16:creationId xmlns:a16="http://schemas.microsoft.com/office/drawing/2014/main" id="{DA538F13-F9E8-F54B-9827-1EA84B25FCC2}"/>
              </a:ext>
            </a:extLst>
          </p:cNvPr>
          <p:cNvSpPr/>
          <p:nvPr/>
        </p:nvSpPr>
        <p:spPr>
          <a:xfrm>
            <a:off x="870453" y="659270"/>
            <a:ext cx="601699" cy="601699"/>
          </a:xfrm>
          <a:prstGeom prst="rect">
            <a:avLst/>
          </a:prstGeom>
          <a:blipFill>
            <a:blip r:embed="rId2">
              <a:extLs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6" name="TextBox 5">
            <a:extLst>
              <a:ext uri="{FF2B5EF4-FFF2-40B4-BE49-F238E27FC236}">
                <a16:creationId xmlns:a16="http://schemas.microsoft.com/office/drawing/2014/main" id="{05529CC1-A734-AA45-AAA0-584E67B1203E}"/>
              </a:ext>
            </a:extLst>
          </p:cNvPr>
          <p:cNvSpPr txBox="1"/>
          <p:nvPr/>
        </p:nvSpPr>
        <p:spPr>
          <a:xfrm>
            <a:off x="822961" y="1330192"/>
            <a:ext cx="9705702" cy="5262979"/>
          </a:xfrm>
          <a:prstGeom prst="rect">
            <a:avLst/>
          </a:prstGeom>
          <a:noFill/>
        </p:spPr>
        <p:txBody>
          <a:bodyPr wrap="square" rtlCol="0">
            <a:spAutoFit/>
          </a:bodyPr>
          <a:lstStyle/>
          <a:p>
            <a:br>
              <a:rPr lang="en-US" sz="1600" dirty="0">
                <a:solidFill>
                  <a:schemeClr val="bg1"/>
                </a:solidFill>
              </a:rPr>
            </a:br>
            <a:r>
              <a:rPr lang="en-US" sz="1600" dirty="0">
                <a:solidFill>
                  <a:schemeClr val="bg1"/>
                </a:solidFill>
              </a:rPr>
              <a:t>- [x] Use Sinatra to build the app</a:t>
            </a:r>
            <a:br>
              <a:rPr lang="en-US" sz="1600" dirty="0">
                <a:solidFill>
                  <a:schemeClr val="bg1"/>
                </a:solidFill>
              </a:rPr>
            </a:br>
            <a:r>
              <a:rPr lang="en-US" sz="1600" dirty="0">
                <a:solidFill>
                  <a:schemeClr val="bg1"/>
                </a:solidFill>
              </a:rPr>
              <a:t>- [ ] Use ActiveRecord for storing information in a database</a:t>
            </a:r>
            <a:br>
              <a:rPr lang="en-US" sz="1600" dirty="0">
                <a:solidFill>
                  <a:schemeClr val="bg1"/>
                </a:solidFill>
              </a:rPr>
            </a:br>
            <a:r>
              <a:rPr lang="en-US" sz="1600" dirty="0">
                <a:solidFill>
                  <a:schemeClr val="bg1"/>
                </a:solidFill>
              </a:rPr>
              <a:t>- [ ] Include more than one model class (e.g. User, Post, Category)</a:t>
            </a:r>
            <a:br>
              <a:rPr lang="en-US" sz="1600" dirty="0">
                <a:solidFill>
                  <a:schemeClr val="bg1"/>
                </a:solidFill>
              </a:rPr>
            </a:br>
            <a:r>
              <a:rPr lang="en-US" sz="1600" dirty="0">
                <a:solidFill>
                  <a:schemeClr val="bg1"/>
                </a:solidFill>
              </a:rPr>
              <a:t>- [ ] Include at least one has_many relationship on your User model (e.g. User has_many Posts)</a:t>
            </a:r>
            <a:br>
              <a:rPr lang="en-US" sz="1600" dirty="0">
                <a:solidFill>
                  <a:schemeClr val="bg1"/>
                </a:solidFill>
              </a:rPr>
            </a:br>
            <a:r>
              <a:rPr lang="en-US" sz="1600" dirty="0">
                <a:solidFill>
                  <a:schemeClr val="bg1"/>
                </a:solidFill>
              </a:rPr>
              <a:t>- [ ] Include at least one belongs_to relationship on another model (e.g. Post belongs_to User)</a:t>
            </a:r>
            <a:br>
              <a:rPr lang="en-US" sz="1600" dirty="0">
                <a:solidFill>
                  <a:schemeClr val="bg1"/>
                </a:solidFill>
              </a:rPr>
            </a:br>
            <a:r>
              <a:rPr lang="en-US" sz="1600" dirty="0">
                <a:solidFill>
                  <a:schemeClr val="bg1"/>
                </a:solidFill>
              </a:rPr>
              <a:t>- [ ] Include user accounts with unique login attribute (username or email)</a:t>
            </a:r>
            <a:br>
              <a:rPr lang="en-US" sz="1600" dirty="0">
                <a:solidFill>
                  <a:schemeClr val="bg1"/>
                </a:solidFill>
              </a:rPr>
            </a:br>
            <a:r>
              <a:rPr lang="en-US" sz="1600" dirty="0">
                <a:solidFill>
                  <a:schemeClr val="bg1"/>
                </a:solidFill>
              </a:rPr>
              <a:t>- [ ] Ensure that the belongs_to resource has routes for Creating, Reading, Updating and Destroying</a:t>
            </a:r>
            <a:br>
              <a:rPr lang="en-US" sz="1600" dirty="0">
                <a:solidFill>
                  <a:schemeClr val="bg1"/>
                </a:solidFill>
              </a:rPr>
            </a:br>
            <a:r>
              <a:rPr lang="en-US" sz="1600" dirty="0">
                <a:solidFill>
                  <a:schemeClr val="bg1"/>
                </a:solidFill>
              </a:rPr>
              <a:t>- [ ] Ensure that users can't modify content created by other users</a:t>
            </a:r>
            <a:br>
              <a:rPr lang="en-US" sz="1600" dirty="0">
                <a:solidFill>
                  <a:schemeClr val="bg1"/>
                </a:solidFill>
              </a:rPr>
            </a:br>
            <a:r>
              <a:rPr lang="en-US" sz="1600" dirty="0">
                <a:solidFill>
                  <a:schemeClr val="bg1"/>
                </a:solidFill>
              </a:rPr>
              <a:t>- [ ] Include user input validations</a:t>
            </a:r>
            <a:br>
              <a:rPr lang="en-US" sz="1600" dirty="0">
                <a:solidFill>
                  <a:schemeClr val="bg1"/>
                </a:solidFill>
              </a:rPr>
            </a:br>
            <a:r>
              <a:rPr lang="en-US" sz="1600" dirty="0">
                <a:solidFill>
                  <a:schemeClr val="bg1"/>
                </a:solidFill>
              </a:rPr>
              <a:t>- [ ] BONUS - not required - Display validation failures to user with error message (example form URL e.g. /posts/new)</a:t>
            </a:r>
            <a:br>
              <a:rPr lang="en-US" sz="1600" dirty="0">
                <a:solidFill>
                  <a:schemeClr val="bg1"/>
                </a:solidFill>
              </a:rPr>
            </a:br>
            <a:r>
              <a:rPr lang="en-US" sz="1600" dirty="0">
                <a:solidFill>
                  <a:schemeClr val="bg1"/>
                </a:solidFill>
              </a:rPr>
              <a:t>- [ ] Your README.md includes a short description, install instructions, a contributors guide and a link to the license for your code</a:t>
            </a:r>
            <a:br>
              <a:rPr lang="en-US" sz="1600" dirty="0">
                <a:solidFill>
                  <a:schemeClr val="bg1"/>
                </a:solidFill>
              </a:rPr>
            </a:br>
            <a:br>
              <a:rPr lang="en-US" sz="1600" dirty="0">
                <a:solidFill>
                  <a:schemeClr val="bg1"/>
                </a:solidFill>
              </a:rPr>
            </a:br>
            <a:r>
              <a:rPr lang="en-US" sz="1600" dirty="0">
                <a:solidFill>
                  <a:schemeClr val="bg1"/>
                </a:solidFill>
              </a:rPr>
              <a:t>Confirm</a:t>
            </a:r>
            <a:br>
              <a:rPr lang="en-US" sz="1600" dirty="0">
                <a:solidFill>
                  <a:schemeClr val="bg1"/>
                </a:solidFill>
              </a:rPr>
            </a:br>
            <a:r>
              <a:rPr lang="en-US" sz="1600" dirty="0">
                <a:solidFill>
                  <a:schemeClr val="bg1"/>
                </a:solidFill>
              </a:rPr>
              <a:t>- [ ] You have a large number of small Git commits</a:t>
            </a:r>
            <a:br>
              <a:rPr lang="en-US" sz="1600" dirty="0">
                <a:solidFill>
                  <a:schemeClr val="bg1"/>
                </a:solidFill>
              </a:rPr>
            </a:br>
            <a:r>
              <a:rPr lang="en-US" sz="1600" dirty="0">
                <a:solidFill>
                  <a:schemeClr val="bg1"/>
                </a:solidFill>
              </a:rPr>
              <a:t>- [ ] Your commit messages are meaningful</a:t>
            </a:r>
            <a:br>
              <a:rPr lang="en-US" sz="1600" dirty="0">
                <a:solidFill>
                  <a:schemeClr val="bg1"/>
                </a:solidFill>
              </a:rPr>
            </a:br>
            <a:r>
              <a:rPr lang="en-US" sz="1600" dirty="0">
                <a:solidFill>
                  <a:schemeClr val="bg1"/>
                </a:solidFill>
              </a:rPr>
              <a:t>- [ ] You made the changes in a commit that relate to the commit message</a:t>
            </a:r>
            <a:br>
              <a:rPr lang="en-US" sz="1600" dirty="0">
                <a:solidFill>
                  <a:schemeClr val="bg1"/>
                </a:solidFill>
              </a:rPr>
            </a:br>
            <a:r>
              <a:rPr lang="en-US" sz="1600" dirty="0">
                <a:solidFill>
                  <a:schemeClr val="bg1"/>
                </a:solidFill>
              </a:rPr>
              <a:t>- [ ] You don't include changes in a commit that aren't related to the commit message</a:t>
            </a:r>
          </a:p>
        </p:txBody>
      </p:sp>
    </p:spTree>
    <p:extLst>
      <p:ext uri="{BB962C8B-B14F-4D97-AF65-F5344CB8AC3E}">
        <p14:creationId xmlns:p14="http://schemas.microsoft.com/office/powerpoint/2010/main" val="1346533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859224" y="1881157"/>
            <a:ext cx="4044698" cy="1170833"/>
          </a:xfrm>
          <a:prstGeom prst="rect">
            <a:avLst/>
          </a:prstGeom>
          <a:noFill/>
        </p:spPr>
        <p:txBody>
          <a:bodyPr wrap="square" rtlCol="0">
            <a:spAutoFit/>
          </a:bodyPr>
          <a:lstStyle/>
          <a:p>
            <a:pPr algn="just">
              <a:lnSpc>
                <a:spcPct val="150000"/>
              </a:lnSpc>
            </a:pPr>
            <a:r>
              <a:rPr lang="en-US" sz="1200" dirty="0">
                <a:solidFill>
                  <a:schemeClr val="tx1">
                    <a:lumMod val="75000"/>
                    <a:lumOff val="25000"/>
                  </a:schemeClr>
                </a:solidFill>
                <a:latin typeface="Open Sans" charset="0"/>
                <a:ea typeface="Open Sans" charset="0"/>
                <a:cs typeface="Open Sans" charset="0"/>
              </a:rPr>
              <a:t>Goals – Secure the site and setup DevOps: </a:t>
            </a:r>
          </a:p>
          <a:p>
            <a:pPr marL="171450" indent="-171450" algn="just">
              <a:lnSpc>
                <a:spcPct val="150000"/>
              </a:lnSpc>
              <a:buFont typeface="Arial" panose="020B0604020202020204" pitchFamily="34" charset="0"/>
              <a:buChar char="•"/>
            </a:pPr>
            <a:r>
              <a:rPr lang="en-US" sz="1200" dirty="0">
                <a:solidFill>
                  <a:schemeClr val="tx1">
                    <a:lumMod val="75000"/>
                    <a:lumOff val="25000"/>
                  </a:schemeClr>
                </a:solidFill>
                <a:latin typeface="Open Sans" charset="0"/>
                <a:ea typeface="Open Sans" charset="0"/>
                <a:cs typeface="Open Sans" charset="0"/>
              </a:rPr>
              <a:t>HTTPS Security &amp; Validation (</a:t>
            </a:r>
            <a:r>
              <a:rPr lang="en-US" sz="1200" dirty="0" err="1">
                <a:solidFill>
                  <a:schemeClr val="tx1">
                    <a:lumMod val="75000"/>
                    <a:lumOff val="25000"/>
                  </a:schemeClr>
                </a:solidFill>
                <a:latin typeface="Open Sans" charset="0"/>
                <a:ea typeface="Open Sans" charset="0"/>
                <a:cs typeface="Open Sans" charset="0"/>
              </a:rPr>
              <a:t>Cloudflair</a:t>
            </a:r>
            <a:r>
              <a:rPr lang="en-US" sz="1200" dirty="0">
                <a:solidFill>
                  <a:schemeClr val="tx1">
                    <a:lumMod val="75000"/>
                    <a:lumOff val="25000"/>
                  </a:schemeClr>
                </a:solidFill>
                <a:latin typeface="Open Sans" charset="0"/>
                <a:ea typeface="Open Sans" charset="0"/>
                <a:cs typeface="Open Sans" charset="0"/>
              </a:rPr>
              <a:t>)</a:t>
            </a:r>
          </a:p>
          <a:p>
            <a:pPr marL="171450" indent="-171450">
              <a:lnSpc>
                <a:spcPct val="150000"/>
              </a:lnSpc>
              <a:buFont typeface="Arial" panose="020B0604020202020204" pitchFamily="34" charset="0"/>
              <a:buChar char="•"/>
            </a:pPr>
            <a:r>
              <a:rPr lang="en-US" sz="1200" dirty="0">
                <a:solidFill>
                  <a:schemeClr val="tx1">
                    <a:lumMod val="75000"/>
                    <a:lumOff val="25000"/>
                  </a:schemeClr>
                </a:solidFill>
                <a:latin typeface="Open Sans" charset="0"/>
                <a:ea typeface="Open Sans" charset="0"/>
                <a:cs typeface="Open Sans" charset="0"/>
              </a:rPr>
              <a:t>Environments </a:t>
            </a:r>
            <a:br>
              <a:rPr lang="en-US" sz="1200" dirty="0">
                <a:solidFill>
                  <a:schemeClr val="tx1">
                    <a:lumMod val="75000"/>
                    <a:lumOff val="25000"/>
                  </a:schemeClr>
                </a:solidFill>
                <a:latin typeface="Open Sans" charset="0"/>
                <a:ea typeface="Open Sans" charset="0"/>
                <a:cs typeface="Open Sans" charset="0"/>
              </a:rPr>
            </a:br>
            <a:r>
              <a:rPr lang="en-US" sz="1200" dirty="0">
                <a:solidFill>
                  <a:schemeClr val="tx1">
                    <a:lumMod val="75000"/>
                    <a:lumOff val="25000"/>
                  </a:schemeClr>
                </a:solidFill>
                <a:latin typeface="Open Sans" charset="0"/>
                <a:ea typeface="Open Sans" charset="0"/>
                <a:cs typeface="Open Sans" charset="0"/>
              </a:rPr>
              <a:t>(dev.29signals.us|uat.29signals.us | 29signals.us)</a:t>
            </a:r>
          </a:p>
        </p:txBody>
      </p:sp>
      <p:grpSp>
        <p:nvGrpSpPr>
          <p:cNvPr id="10" name="Group 9"/>
          <p:cNvGrpSpPr/>
          <p:nvPr/>
        </p:nvGrpSpPr>
        <p:grpSpPr>
          <a:xfrm>
            <a:off x="0" y="5968089"/>
            <a:ext cx="5053801" cy="307777"/>
            <a:chOff x="-1845054" y="2393852"/>
            <a:chExt cx="5053801" cy="307777"/>
          </a:xfrm>
        </p:grpSpPr>
        <p:sp>
          <p:nvSpPr>
            <p:cNvPr id="11" name="TextBox 10"/>
            <p:cNvSpPr txBox="1"/>
            <p:nvPr/>
          </p:nvSpPr>
          <p:spPr>
            <a:xfrm rot="10800000" flipV="1">
              <a:off x="-40861" y="2393852"/>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2" name="Rectangle 11"/>
            <p:cNvSpPr/>
            <p:nvPr/>
          </p:nvSpPr>
          <p:spPr>
            <a:xfrm rot="16200000">
              <a:off x="-1102601" y="1817358"/>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Picture Placeholder 12"/>
          <p:cNvSpPr>
            <a:spLocks noGrp="1"/>
          </p:cNvSpPr>
          <p:nvPr>
            <p:ph type="pic" sz="quarter" idx="13"/>
          </p:nvPr>
        </p:nvSpPr>
        <p:spPr/>
      </p:sp>
      <p:sp>
        <p:nvSpPr>
          <p:cNvPr id="14" name="Picture Placeholder 13"/>
          <p:cNvSpPr>
            <a:spLocks noGrp="1"/>
          </p:cNvSpPr>
          <p:nvPr>
            <p:ph type="pic" sz="quarter" idx="14"/>
          </p:nvPr>
        </p:nvSpPr>
        <p:spPr/>
      </p:sp>
      <p:sp>
        <p:nvSpPr>
          <p:cNvPr id="2" name="Title 1">
            <a:extLst>
              <a:ext uri="{FF2B5EF4-FFF2-40B4-BE49-F238E27FC236}">
                <a16:creationId xmlns:a16="http://schemas.microsoft.com/office/drawing/2014/main" id="{5AF16213-EB6A-4DB9-ADC6-65B46AF46EE6}"/>
              </a:ext>
            </a:extLst>
          </p:cNvPr>
          <p:cNvSpPr>
            <a:spLocks noGrp="1"/>
          </p:cNvSpPr>
          <p:nvPr>
            <p:ph type="title" idx="4294967295"/>
          </p:nvPr>
        </p:nvSpPr>
        <p:spPr>
          <a:xfrm>
            <a:off x="0" y="365125"/>
            <a:ext cx="5233988" cy="1325563"/>
          </a:xfrm>
        </p:spPr>
        <p:txBody>
          <a:bodyPr>
            <a:normAutofit/>
          </a:bodyPr>
          <a:lstStyle/>
          <a:p>
            <a:r>
              <a:rPr lang="en-US" sz="3200" b="1" dirty="0">
                <a:latin typeface="Montserrat" charset="0"/>
                <a:ea typeface="Montserrat" charset="0"/>
                <a:cs typeface="Montserrat" charset="0"/>
              </a:rPr>
              <a:t>WordPress + External</a:t>
            </a:r>
            <a:br>
              <a:rPr lang="en-US" sz="3200" b="1" dirty="0">
                <a:latin typeface="Montserrat" charset="0"/>
                <a:ea typeface="Montserrat" charset="0"/>
                <a:cs typeface="Montserrat" charset="0"/>
              </a:rPr>
            </a:br>
            <a:r>
              <a:rPr lang="en-US" sz="3200" b="1" dirty="0">
                <a:latin typeface="Montserrat" charset="0"/>
                <a:ea typeface="Montserrat" charset="0"/>
                <a:cs typeface="Montserrat" charset="0"/>
              </a:rPr>
              <a:t>Authentication</a:t>
            </a:r>
          </a:p>
        </p:txBody>
      </p:sp>
      <p:grpSp>
        <p:nvGrpSpPr>
          <p:cNvPr id="4" name="Group 3"/>
          <p:cNvGrpSpPr/>
          <p:nvPr/>
        </p:nvGrpSpPr>
        <p:grpSpPr>
          <a:xfrm>
            <a:off x="5638801" y="2971801"/>
            <a:ext cx="914398" cy="914398"/>
            <a:chOff x="7068443" y="2971801"/>
            <a:chExt cx="914398" cy="914398"/>
          </a:xfrm>
        </p:grpSpPr>
        <p:sp>
          <p:nvSpPr>
            <p:cNvPr id="5" name="Oval 4"/>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13256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7" name="Content Placeholder 2">
            <a:extLst>
              <a:ext uri="{FF2B5EF4-FFF2-40B4-BE49-F238E27FC236}">
                <a16:creationId xmlns:a16="http://schemas.microsoft.com/office/drawing/2014/main" id="{0583E834-8A40-4A04-AF14-42B57A935E70}"/>
              </a:ext>
            </a:extLst>
          </p:cNvPr>
          <p:cNvGraphicFramePr>
            <a:graphicFrameLocks noGrp="1"/>
          </p:cNvGraphicFramePr>
          <p:nvPr>
            <p:ph type="pic" sz="quarter" idx="10"/>
            <p:extLst>
              <p:ext uri="{D42A27DB-BD31-4B8C-83A1-F6EECF244321}">
                <p14:modId xmlns:p14="http://schemas.microsoft.com/office/powerpoint/2010/main" val="2636408193"/>
              </p:ext>
            </p:extLst>
          </p:nvPr>
        </p:nvGraphicFramePr>
        <p:xfrm>
          <a:off x="1018674" y="1455821"/>
          <a:ext cx="10515600" cy="4352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547047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02C1FE-9FBA-4852-86EC-E14C7323EFAA}"/>
              </a:ext>
            </a:extLst>
          </p:cNvPr>
          <p:cNvSpPr>
            <a:spLocks noGrp="1"/>
          </p:cNvSpPr>
          <p:nvPr>
            <p:ph type="title"/>
          </p:nvPr>
        </p:nvSpPr>
        <p:spPr/>
        <p:txBody>
          <a:bodyPr/>
          <a:lstStyle/>
          <a:p>
            <a:r>
              <a:rPr lang="en-US" dirty="0"/>
              <a:t>Sending Guest Invitations: Azure vs. WordPress</a:t>
            </a:r>
          </a:p>
        </p:txBody>
      </p:sp>
      <p:sp>
        <p:nvSpPr>
          <p:cNvPr id="5" name="TextBox 4">
            <a:extLst>
              <a:ext uri="{FF2B5EF4-FFF2-40B4-BE49-F238E27FC236}">
                <a16:creationId xmlns:a16="http://schemas.microsoft.com/office/drawing/2014/main" id="{BEAB7843-7335-4C1E-9348-754D698BABA1}"/>
              </a:ext>
            </a:extLst>
          </p:cNvPr>
          <p:cNvSpPr txBox="1"/>
          <p:nvPr/>
        </p:nvSpPr>
        <p:spPr>
          <a:xfrm>
            <a:off x="1005517" y="1030473"/>
            <a:ext cx="4387976" cy="2001830"/>
          </a:xfrm>
          <a:prstGeom prst="rect">
            <a:avLst/>
          </a:prstGeom>
          <a:noFill/>
        </p:spPr>
        <p:txBody>
          <a:bodyPr wrap="square" rtlCol="0">
            <a:spAutoFit/>
          </a:bodyPr>
          <a:lstStyle/>
          <a:p>
            <a:pPr algn="just">
              <a:lnSpc>
                <a:spcPct val="150000"/>
              </a:lnSpc>
            </a:pPr>
            <a:r>
              <a:rPr lang="en-US" sz="1200" dirty="0">
                <a:solidFill>
                  <a:schemeClr val="tx1">
                    <a:lumMod val="75000"/>
                    <a:lumOff val="25000"/>
                  </a:schemeClr>
                </a:solidFill>
                <a:latin typeface="Open Sans" charset="0"/>
                <a:ea typeface="Open Sans" charset="0"/>
                <a:cs typeface="Open Sans" charset="0"/>
              </a:rPr>
              <a:t>Goals – Test send Invitations</a:t>
            </a:r>
          </a:p>
          <a:p>
            <a:pPr marL="171450" indent="-171450" algn="just">
              <a:lnSpc>
                <a:spcPct val="150000"/>
              </a:lnSpc>
              <a:buFont typeface="Arial" panose="020B0604020202020204" pitchFamily="34" charset="0"/>
              <a:buChar char="•"/>
            </a:pPr>
            <a:r>
              <a:rPr lang="en-US" sz="1200" dirty="0">
                <a:solidFill>
                  <a:schemeClr val="tx1">
                    <a:lumMod val="75000"/>
                    <a:lumOff val="25000"/>
                  </a:schemeClr>
                </a:solidFill>
                <a:latin typeface="Open Sans" charset="0"/>
                <a:ea typeface="Open Sans" charset="0"/>
                <a:cs typeface="Open Sans" charset="0"/>
              </a:rPr>
              <a:t>Azure Guest Invitation: </a:t>
            </a:r>
            <a:r>
              <a:rPr lang="en-US" sz="1200" dirty="0">
                <a:solidFill>
                  <a:schemeClr val="tx1">
                    <a:lumMod val="75000"/>
                    <a:lumOff val="25000"/>
                  </a:schemeClr>
                </a:solidFill>
                <a:latin typeface="Open Sans" charset="0"/>
                <a:ea typeface="Open Sans" charset="0"/>
                <a:cs typeface="Open Sans" charset="0"/>
                <a:hlinkClick r:id="rId2"/>
              </a:rPr>
              <a:t>WPo365</a:t>
            </a:r>
            <a:endParaRPr lang="en-US" sz="1200" dirty="0">
              <a:solidFill>
                <a:schemeClr val="tx1">
                  <a:lumMod val="75000"/>
                  <a:lumOff val="25000"/>
                </a:schemeClr>
              </a:solidFill>
              <a:latin typeface="Open Sans" charset="0"/>
              <a:ea typeface="Open Sans" charset="0"/>
              <a:cs typeface="Open Sans" charset="0"/>
            </a:endParaRPr>
          </a:p>
          <a:p>
            <a:pPr marL="171450" indent="-171450" algn="just">
              <a:lnSpc>
                <a:spcPct val="150000"/>
              </a:lnSpc>
              <a:buFont typeface="Arial" panose="020B0604020202020204" pitchFamily="34" charset="0"/>
              <a:buChar char="•"/>
            </a:pPr>
            <a:endParaRPr lang="en-US" sz="1200" dirty="0">
              <a:solidFill>
                <a:schemeClr val="tx1">
                  <a:lumMod val="75000"/>
                  <a:lumOff val="25000"/>
                </a:schemeClr>
              </a:solidFill>
              <a:latin typeface="Open Sans" charset="0"/>
              <a:ea typeface="Open Sans" charset="0"/>
              <a:cs typeface="Open Sans" charset="0"/>
            </a:endParaRPr>
          </a:p>
          <a:p>
            <a:pPr marL="171450" indent="-171450" algn="just">
              <a:lnSpc>
                <a:spcPct val="150000"/>
              </a:lnSpc>
              <a:buFont typeface="Arial" panose="020B0604020202020204" pitchFamily="34" charset="0"/>
              <a:buChar char="•"/>
            </a:pPr>
            <a:endParaRPr lang="en-US" sz="1200" dirty="0">
              <a:solidFill>
                <a:schemeClr val="tx1">
                  <a:lumMod val="75000"/>
                  <a:lumOff val="25000"/>
                </a:schemeClr>
              </a:solidFill>
              <a:latin typeface="Open Sans" charset="0"/>
              <a:ea typeface="Open Sans" charset="0"/>
              <a:cs typeface="Open Sans" charset="0"/>
            </a:endParaRPr>
          </a:p>
          <a:p>
            <a:pPr algn="just">
              <a:lnSpc>
                <a:spcPct val="150000"/>
              </a:lnSpc>
            </a:pPr>
            <a:r>
              <a:rPr lang="en-US" sz="1200" dirty="0">
                <a:solidFill>
                  <a:schemeClr val="tx1">
                    <a:lumMod val="75000"/>
                    <a:lumOff val="25000"/>
                  </a:schemeClr>
                </a:solidFill>
                <a:latin typeface="Open Sans" charset="0"/>
                <a:ea typeface="Open Sans" charset="0"/>
                <a:cs typeface="Open Sans" charset="0"/>
              </a:rPr>
              <a:t>Next Steps:  </a:t>
            </a:r>
          </a:p>
          <a:p>
            <a:pPr algn="just">
              <a:lnSpc>
                <a:spcPct val="150000"/>
              </a:lnSpc>
            </a:pPr>
            <a:r>
              <a:rPr lang="en-US" sz="1200" dirty="0">
                <a:solidFill>
                  <a:schemeClr val="tx1">
                    <a:lumMod val="75000"/>
                    <a:lumOff val="25000"/>
                  </a:schemeClr>
                </a:solidFill>
                <a:latin typeface="Open Sans" charset="0"/>
                <a:ea typeface="Open Sans" charset="0"/>
                <a:cs typeface="Open Sans" charset="0"/>
              </a:rPr>
              <a:t>How can I implement the creation of a new user? </a:t>
            </a:r>
          </a:p>
          <a:p>
            <a:pPr algn="just">
              <a:lnSpc>
                <a:spcPct val="150000"/>
              </a:lnSpc>
            </a:pPr>
            <a:r>
              <a:rPr lang="en-US" sz="1200" dirty="0">
                <a:solidFill>
                  <a:schemeClr val="tx1">
                    <a:lumMod val="75000"/>
                    <a:lumOff val="25000"/>
                  </a:schemeClr>
                </a:solidFill>
                <a:latin typeface="Open Sans" charset="0"/>
                <a:ea typeface="Open Sans" charset="0"/>
                <a:cs typeface="Open Sans" charset="0"/>
              </a:rPr>
              <a:t>Can I custom create in WordPress or Auto create in Azure</a:t>
            </a:r>
          </a:p>
        </p:txBody>
      </p:sp>
      <p:sp>
        <p:nvSpPr>
          <p:cNvPr id="6" name="Rectangle 5">
            <a:extLst>
              <a:ext uri="{FF2B5EF4-FFF2-40B4-BE49-F238E27FC236}">
                <a16:creationId xmlns:a16="http://schemas.microsoft.com/office/drawing/2014/main" id="{8D4E913C-4302-440D-8EFF-0EB26D22AAC4}"/>
              </a:ext>
            </a:extLst>
          </p:cNvPr>
          <p:cNvSpPr/>
          <p:nvPr/>
        </p:nvSpPr>
        <p:spPr>
          <a:xfrm>
            <a:off x="7114532" y="1775081"/>
            <a:ext cx="2190648" cy="7427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SRC: Email Invitation</a:t>
            </a:r>
          </a:p>
        </p:txBody>
      </p:sp>
      <p:sp>
        <p:nvSpPr>
          <p:cNvPr id="7" name="Rectangle 6">
            <a:extLst>
              <a:ext uri="{FF2B5EF4-FFF2-40B4-BE49-F238E27FC236}">
                <a16:creationId xmlns:a16="http://schemas.microsoft.com/office/drawing/2014/main" id="{83AB25CF-E626-4E5D-9AC2-91408188B398}"/>
              </a:ext>
            </a:extLst>
          </p:cNvPr>
          <p:cNvSpPr/>
          <p:nvPr/>
        </p:nvSpPr>
        <p:spPr>
          <a:xfrm>
            <a:off x="8711899" y="3226853"/>
            <a:ext cx="2306822" cy="7427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Validate/assign user ID</a:t>
            </a:r>
          </a:p>
        </p:txBody>
      </p:sp>
      <p:sp>
        <p:nvSpPr>
          <p:cNvPr id="8" name="Rectangle 7">
            <a:extLst>
              <a:ext uri="{FF2B5EF4-FFF2-40B4-BE49-F238E27FC236}">
                <a16:creationId xmlns:a16="http://schemas.microsoft.com/office/drawing/2014/main" id="{E598CB49-591A-4DBD-82D8-A0B6219189CE}"/>
              </a:ext>
            </a:extLst>
          </p:cNvPr>
          <p:cNvSpPr/>
          <p:nvPr/>
        </p:nvSpPr>
        <p:spPr>
          <a:xfrm>
            <a:off x="4469255" y="3857613"/>
            <a:ext cx="3422319" cy="19281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Dashboard: </a:t>
            </a:r>
          </a:p>
          <a:p>
            <a:pPr marL="285750" indent="-285750">
              <a:buFont typeface="Arial" panose="020B0604020202020204" pitchFamily="34" charset="0"/>
              <a:buChar char="•"/>
            </a:pPr>
            <a:r>
              <a:rPr lang="en-US" dirty="0"/>
              <a:t>WP Application</a:t>
            </a:r>
          </a:p>
          <a:p>
            <a:pPr marL="285750" indent="-285750">
              <a:buFont typeface="Arial" panose="020B0604020202020204" pitchFamily="34" charset="0"/>
              <a:buChar char="•"/>
            </a:pPr>
            <a:r>
              <a:rPr lang="en-US" dirty="0"/>
              <a:t>o365 Assigned Apps</a:t>
            </a:r>
          </a:p>
        </p:txBody>
      </p:sp>
    </p:spTree>
    <p:extLst>
      <p:ext uri="{BB962C8B-B14F-4D97-AF65-F5344CB8AC3E}">
        <p14:creationId xmlns:p14="http://schemas.microsoft.com/office/powerpoint/2010/main" val="30434242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0A882-A2BD-4450-BE09-94C4637AE5B4}"/>
              </a:ext>
            </a:extLst>
          </p:cNvPr>
          <p:cNvSpPr>
            <a:spLocks noGrp="1"/>
          </p:cNvSpPr>
          <p:nvPr>
            <p:ph type="title"/>
          </p:nvPr>
        </p:nvSpPr>
        <p:spPr/>
        <p:txBody>
          <a:bodyPr/>
          <a:lstStyle/>
          <a:p>
            <a:endParaRPr lang="en-US"/>
          </a:p>
        </p:txBody>
      </p:sp>
      <p:sp>
        <p:nvSpPr>
          <p:cNvPr id="4" name="TextBox 3">
            <a:extLst>
              <a:ext uri="{FF2B5EF4-FFF2-40B4-BE49-F238E27FC236}">
                <a16:creationId xmlns:a16="http://schemas.microsoft.com/office/drawing/2014/main" id="{F4545AA3-1483-40F3-9010-3FCA5C06B754}"/>
              </a:ext>
            </a:extLst>
          </p:cNvPr>
          <p:cNvSpPr txBox="1"/>
          <p:nvPr/>
        </p:nvSpPr>
        <p:spPr>
          <a:xfrm>
            <a:off x="3047639" y="-16283006"/>
            <a:ext cx="6095276" cy="39426178"/>
          </a:xfrm>
          <a:prstGeom prst="rect">
            <a:avLst/>
          </a:prstGeom>
          <a:noFill/>
        </p:spPr>
        <p:txBody>
          <a:bodyPr wrap="square">
            <a:spAutoFit/>
          </a:bodyPr>
          <a:lstStyle/>
          <a:p>
            <a:r>
              <a:rPr lang="en-US" dirty="0"/>
              <a:t>{</a:t>
            </a:r>
          </a:p>
          <a:p>
            <a:r>
              <a:rPr lang="en-US" dirty="0"/>
              <a:t>  "</a:t>
            </a:r>
            <a:r>
              <a:rPr lang="en-US" dirty="0" err="1"/>
              <a:t>aadResourceUri</a:t>
            </a:r>
            <a:r>
              <a:rPr lang="en-US" dirty="0"/>
              <a:t>": "00000002-0000-0000-c000-000000000000",</a:t>
            </a:r>
          </a:p>
          <a:p>
            <a:r>
              <a:rPr lang="en-US" dirty="0"/>
              <a:t>  "</a:t>
            </a:r>
            <a:r>
              <a:rPr lang="en-US" dirty="0" err="1"/>
              <a:t>aiInstrumentationKey</a:t>
            </a:r>
            <a:r>
              <a:rPr lang="en-US" dirty="0"/>
              <a:t>": "",</a:t>
            </a:r>
          </a:p>
          <a:p>
            <a:r>
              <a:rPr lang="en-US" dirty="0"/>
              <a:t>  "</a:t>
            </a:r>
            <a:r>
              <a:rPr lang="en-US" dirty="0" err="1"/>
              <a:t>allGroupMemberships</a:t>
            </a:r>
            <a:r>
              <a:rPr lang="en-US" dirty="0"/>
              <a:t>": true,</a:t>
            </a:r>
          </a:p>
          <a:p>
            <a:r>
              <a:rPr lang="en-US" dirty="0"/>
              <a:t>  "</a:t>
            </a:r>
            <a:r>
              <a:rPr lang="en-US" dirty="0" err="1"/>
              <a:t>alwaysUseGotoAfter</a:t>
            </a:r>
            <a:r>
              <a:rPr lang="en-US" dirty="0"/>
              <a:t>": false,</a:t>
            </a:r>
          </a:p>
          <a:p>
            <a:r>
              <a:rPr lang="en-US" dirty="0"/>
              <a:t>  "</a:t>
            </a:r>
            <a:r>
              <a:rPr lang="en-US" dirty="0" err="1"/>
              <a:t>applicationId</a:t>
            </a:r>
            <a:r>
              <a:rPr lang="en-US" dirty="0"/>
              <a:t>": "a3565312-dc3b-4c36-bf90-200279d0f146",</a:t>
            </a:r>
          </a:p>
          <a:p>
            <a:r>
              <a:rPr lang="en-US" dirty="0"/>
              <a:t>  "</a:t>
            </a:r>
            <a:r>
              <a:rPr lang="en-US" dirty="0" err="1"/>
              <a:t>applicationSecret</a:t>
            </a:r>
            <a:r>
              <a:rPr lang="en-US" dirty="0"/>
              <a:t>": "9d6PfjWNQqaJxv.0]tnsZ-dBQJbS?r4D",</a:t>
            </a:r>
          </a:p>
          <a:p>
            <a:r>
              <a:rPr lang="en-US" dirty="0"/>
              <a:t>  "</a:t>
            </a:r>
            <a:r>
              <a:rPr lang="en-US" dirty="0" err="1"/>
              <a:t>appOnlyApplicationId</a:t>
            </a:r>
            <a:r>
              <a:rPr lang="en-US" dirty="0"/>
              <a:t>": "a3565312-dc3b-4c36-bf90-200279d0f146",</a:t>
            </a:r>
          </a:p>
          <a:p>
            <a:r>
              <a:rPr lang="en-US" dirty="0"/>
              <a:t>  "</a:t>
            </a:r>
            <a:r>
              <a:rPr lang="en-US" dirty="0" err="1"/>
              <a:t>appOnlyApplicationSecret</a:t>
            </a:r>
            <a:r>
              <a:rPr lang="en-US" dirty="0"/>
              <a:t>": "a3565312-dc3b-4c36-bf90-200279d0f146",</a:t>
            </a:r>
          </a:p>
          <a:p>
            <a:r>
              <a:rPr lang="en-US" dirty="0"/>
              <a:t>  "</a:t>
            </a:r>
            <a:r>
              <a:rPr lang="en-US" dirty="0" err="1"/>
              <a:t>authScenario</a:t>
            </a:r>
            <a:r>
              <a:rPr lang="en-US" dirty="0"/>
              <a:t>": "intranet",</a:t>
            </a:r>
          </a:p>
          <a:p>
            <a:r>
              <a:rPr lang="en-US" dirty="0"/>
              <a:t>  "</a:t>
            </a:r>
            <a:r>
              <a:rPr lang="en-US" dirty="0" err="1"/>
              <a:t>avatarUpdated</a:t>
            </a:r>
            <a:r>
              <a:rPr lang="en-US" dirty="0"/>
              <a:t>": 259200,</a:t>
            </a:r>
          </a:p>
          <a:p>
            <a:r>
              <a:rPr lang="en-US" dirty="0"/>
              <a:t>  "</a:t>
            </a:r>
            <a:r>
              <a:rPr lang="en-US" dirty="0" err="1"/>
              <a:t>avatarTemplate</a:t>
            </a:r>
            <a:r>
              <a:rPr lang="en-US" dirty="0"/>
              <a:t>": "&lt;</a:t>
            </a:r>
            <a:r>
              <a:rPr lang="en-US" dirty="0" err="1"/>
              <a:t>img</a:t>
            </a:r>
            <a:r>
              <a:rPr lang="en-US" dirty="0"/>
              <a:t> </a:t>
            </a:r>
            <a:r>
              <a:rPr lang="en-US" dirty="0" err="1"/>
              <a:t>src</a:t>
            </a:r>
            <a:r>
              <a:rPr lang="en-US" dirty="0"/>
              <a:t>=\"__##AVATAR_URL##__\" width=\"__##AVATAR_SIZE##__\" height=\"__##AVATAR_SIZE##__\" class=\"</a:t>
            </a:r>
            <a:r>
              <a:rPr lang="en-US" dirty="0" err="1"/>
              <a:t>ui</a:t>
            </a:r>
            <a:r>
              <a:rPr lang="en-US" dirty="0"/>
              <a:t> avatar image\"&gt;",</a:t>
            </a:r>
          </a:p>
          <a:p>
            <a:r>
              <a:rPr lang="en-US" dirty="0"/>
              <a:t>  "</a:t>
            </a:r>
            <a:r>
              <a:rPr lang="en-US" dirty="0" err="1"/>
              <a:t>blockEmailChange</a:t>
            </a:r>
            <a:r>
              <a:rPr lang="en-US" dirty="0"/>
              <a:t>": true,</a:t>
            </a:r>
          </a:p>
          <a:p>
            <a:r>
              <a:rPr lang="en-US" dirty="0"/>
              <a:t>  "</a:t>
            </a:r>
            <a:r>
              <a:rPr lang="en-US" dirty="0" err="1"/>
              <a:t>blockPasswordChange</a:t>
            </a:r>
            <a:r>
              <a:rPr lang="en-US" dirty="0"/>
              <a:t>": true,</a:t>
            </a:r>
          </a:p>
          <a:p>
            <a:r>
              <a:rPr lang="en-US" dirty="0"/>
              <a:t>  "</a:t>
            </a:r>
            <a:r>
              <a:rPr lang="en-US" dirty="0" err="1"/>
              <a:t>createAndAddUsers</a:t>
            </a:r>
            <a:r>
              <a:rPr lang="en-US" dirty="0"/>
              <a:t>": true,</a:t>
            </a:r>
          </a:p>
          <a:p>
            <a:r>
              <a:rPr lang="en-US" dirty="0"/>
              <a:t>  "</a:t>
            </a:r>
            <a:r>
              <a:rPr lang="en-US" dirty="0" err="1"/>
              <a:t>customDomain</a:t>
            </a:r>
            <a:r>
              <a:rPr lang="en-US" dirty="0"/>
              <a:t>": [</a:t>
            </a:r>
          </a:p>
          <a:p>
            <a:r>
              <a:rPr lang="en-US" dirty="0"/>
              <a:t>    "martidolcegroup.com"</a:t>
            </a:r>
          </a:p>
          <a:p>
            <a:r>
              <a:rPr lang="en-US" dirty="0"/>
              <a:t>  ],</a:t>
            </a:r>
          </a:p>
          <a:p>
            <a:r>
              <a:rPr lang="en-US" dirty="0"/>
              <a:t>  "</a:t>
            </a:r>
            <a:r>
              <a:rPr lang="en-US" dirty="0" err="1"/>
              <a:t>customLoginUrl</a:t>
            </a:r>
            <a:r>
              <a:rPr lang="en-US" dirty="0"/>
              <a:t>": "",</a:t>
            </a:r>
          </a:p>
          <a:p>
            <a:r>
              <a:rPr lang="en-US" dirty="0"/>
              <a:t>  "</a:t>
            </a:r>
            <a:r>
              <a:rPr lang="en-US" dirty="0" err="1"/>
              <a:t>debugLog</a:t>
            </a:r>
            <a:r>
              <a:rPr lang="en-US" dirty="0"/>
              <a:t>": false,</a:t>
            </a:r>
          </a:p>
          <a:p>
            <a:r>
              <a:rPr lang="en-US" dirty="0"/>
              <a:t>  "</a:t>
            </a:r>
            <a:r>
              <a:rPr lang="en-US" dirty="0" err="1"/>
              <a:t>debugLogLocation</a:t>
            </a:r>
            <a:r>
              <a:rPr lang="en-US" dirty="0"/>
              <a:t>": "locally",</a:t>
            </a:r>
          </a:p>
          <a:p>
            <a:r>
              <a:rPr lang="en-US" dirty="0"/>
              <a:t>  "</a:t>
            </a:r>
            <a:r>
              <a:rPr lang="en-US" dirty="0" err="1"/>
              <a:t>debugLogIdToken</a:t>
            </a:r>
            <a:r>
              <a:rPr lang="en-US" dirty="0"/>
              <a:t>": true,</a:t>
            </a:r>
          </a:p>
          <a:p>
            <a:r>
              <a:rPr lang="en-US" dirty="0"/>
              <a:t>  "</a:t>
            </a:r>
            <a:r>
              <a:rPr lang="en-US" dirty="0" err="1"/>
              <a:t>defaultDomain</a:t>
            </a:r>
            <a:r>
              <a:rPr lang="en-US" dirty="0"/>
              <a:t>": "martidolcephd.onmicrosoft.com",</a:t>
            </a:r>
          </a:p>
          <a:p>
            <a:r>
              <a:rPr lang="en-US" dirty="0"/>
              <a:t>  "</a:t>
            </a:r>
            <a:r>
              <a:rPr lang="en-US" dirty="0" err="1"/>
              <a:t>defaultRoleAsFallback</a:t>
            </a:r>
            <a:r>
              <a:rPr lang="en-US" dirty="0"/>
              <a:t>": true,</a:t>
            </a:r>
          </a:p>
          <a:p>
            <a:r>
              <a:rPr lang="en-US" dirty="0"/>
              <a:t>  "</a:t>
            </a:r>
            <a:r>
              <a:rPr lang="en-US" dirty="0" err="1"/>
              <a:t>domainHint</a:t>
            </a:r>
            <a:r>
              <a:rPr lang="en-US" dirty="0"/>
              <a:t>": "martidolcegroup.com",</a:t>
            </a:r>
          </a:p>
          <a:p>
            <a:r>
              <a:rPr lang="en-US" dirty="0"/>
              <a:t>  "</a:t>
            </a:r>
            <a:r>
              <a:rPr lang="en-US" dirty="0" err="1"/>
              <a:t>domainWhitelist</a:t>
            </a:r>
            <a:r>
              <a:rPr lang="en-US" dirty="0"/>
              <a:t>": [</a:t>
            </a:r>
          </a:p>
          <a:p>
            <a:r>
              <a:rPr lang="en-US" dirty="0"/>
              <a:t>    "martidolcegroup.com"</a:t>
            </a:r>
          </a:p>
          <a:p>
            <a:r>
              <a:rPr lang="en-US" dirty="0"/>
              <a:t>  ],</a:t>
            </a:r>
          </a:p>
          <a:p>
            <a:r>
              <a:rPr lang="en-US" dirty="0"/>
              <a:t>  "</a:t>
            </a:r>
            <a:r>
              <a:rPr lang="en-US" dirty="0" err="1"/>
              <a:t>domainsXRoles</a:t>
            </a:r>
            <a:r>
              <a:rPr lang="en-US" dirty="0"/>
              <a:t>": [],</a:t>
            </a:r>
          </a:p>
          <a:p>
            <a:r>
              <a:rPr lang="en-US" dirty="0"/>
              <a:t>  "</a:t>
            </a:r>
            <a:r>
              <a:rPr lang="en-US" dirty="0" err="1"/>
              <a:t>enableNonceCheck</a:t>
            </a:r>
            <a:r>
              <a:rPr lang="en-US" dirty="0"/>
              <a:t>": true,</a:t>
            </a:r>
          </a:p>
          <a:p>
            <a:r>
              <a:rPr lang="en-US" dirty="0"/>
              <a:t>  "</a:t>
            </a:r>
            <a:r>
              <a:rPr lang="en-US" dirty="0" err="1"/>
              <a:t>enableScim</a:t>
            </a:r>
            <a:r>
              <a:rPr lang="en-US" dirty="0"/>
              <a:t>": false,</a:t>
            </a:r>
          </a:p>
          <a:p>
            <a:r>
              <a:rPr lang="en-US" dirty="0"/>
              <a:t>  "</a:t>
            </a:r>
            <a:r>
              <a:rPr lang="en-US" dirty="0" err="1"/>
              <a:t>enableSingleSignOut</a:t>
            </a:r>
            <a:r>
              <a:rPr lang="en-US" dirty="0"/>
              <a:t>": false,</a:t>
            </a:r>
          </a:p>
          <a:p>
            <a:r>
              <a:rPr lang="en-US" dirty="0"/>
              <a:t>  "</a:t>
            </a:r>
            <a:r>
              <a:rPr lang="en-US" dirty="0" err="1"/>
              <a:t>enableTokenService</a:t>
            </a:r>
            <a:r>
              <a:rPr lang="en-US" dirty="0"/>
              <a:t>": true,</a:t>
            </a:r>
          </a:p>
          <a:p>
            <a:r>
              <a:rPr lang="en-US" dirty="0"/>
              <a:t>  "</a:t>
            </a:r>
            <a:r>
              <a:rPr lang="en-US" dirty="0" err="1"/>
              <a:t>enableUserSync</a:t>
            </a:r>
            <a:r>
              <a:rPr lang="en-US" dirty="0"/>
              <a:t>": true,</a:t>
            </a:r>
          </a:p>
          <a:p>
            <a:r>
              <a:rPr lang="en-US" dirty="0"/>
              <a:t>  "</a:t>
            </a:r>
            <a:r>
              <a:rPr lang="en-US" dirty="0" err="1"/>
              <a:t>expressLogin</a:t>
            </a:r>
            <a:r>
              <a:rPr lang="en-US" dirty="0"/>
              <a:t>": false,</a:t>
            </a:r>
          </a:p>
          <a:p>
            <a:r>
              <a:rPr lang="en-US" dirty="0"/>
              <a:t>  "</a:t>
            </a:r>
            <a:r>
              <a:rPr lang="en-US" dirty="0" err="1"/>
              <a:t>extraUserFields</a:t>
            </a:r>
            <a:r>
              <a:rPr lang="en-US" dirty="0"/>
              <a:t>": [],</a:t>
            </a:r>
          </a:p>
          <a:p>
            <a:r>
              <a:rPr lang="en-US" dirty="0"/>
              <a:t>  "</a:t>
            </a:r>
            <a:r>
              <a:rPr lang="en-US" dirty="0" err="1"/>
              <a:t>errorPageUrl</a:t>
            </a:r>
            <a:r>
              <a:rPr lang="en-US" dirty="0"/>
              <a:t>": "",</a:t>
            </a:r>
          </a:p>
          <a:p>
            <a:r>
              <a:rPr lang="en-US" dirty="0"/>
              <a:t>  "</a:t>
            </a:r>
            <a:r>
              <a:rPr lang="en-US" dirty="0" err="1"/>
              <a:t>gotoAfterSignonUrl</a:t>
            </a:r>
            <a:r>
              <a:rPr lang="en-US" dirty="0"/>
              <a:t>": "",</a:t>
            </a:r>
          </a:p>
          <a:p>
            <a:r>
              <a:rPr lang="en-US" dirty="0"/>
              <a:t>  "</a:t>
            </a:r>
            <a:r>
              <a:rPr lang="en-US" dirty="0" err="1"/>
              <a:t>graphUserDetails</a:t>
            </a:r>
            <a:r>
              <a:rPr lang="en-US" dirty="0"/>
              <a:t>": false,</a:t>
            </a:r>
          </a:p>
          <a:p>
            <a:r>
              <a:rPr lang="en-US" dirty="0"/>
              <a:t>  "</a:t>
            </a:r>
            <a:r>
              <a:rPr lang="en-US" dirty="0" err="1"/>
              <a:t>graphVersion</a:t>
            </a:r>
            <a:r>
              <a:rPr lang="en-US" dirty="0"/>
              <a:t>": "beta",</a:t>
            </a:r>
          </a:p>
          <a:p>
            <a:r>
              <a:rPr lang="en-US" dirty="0"/>
              <a:t>  "</a:t>
            </a:r>
            <a:r>
              <a:rPr lang="en-US" dirty="0" err="1"/>
              <a:t>groupsWhitelist</a:t>
            </a:r>
            <a:r>
              <a:rPr lang="en-US" dirty="0"/>
              <a:t>": [],</a:t>
            </a:r>
          </a:p>
          <a:p>
            <a:r>
              <a:rPr lang="en-US" dirty="0"/>
              <a:t>  "</a:t>
            </a:r>
            <a:r>
              <a:rPr lang="en-US" dirty="0" err="1"/>
              <a:t>groupsXRoles</a:t>
            </a:r>
            <a:r>
              <a:rPr lang="en-US" dirty="0"/>
              <a:t>": [],</a:t>
            </a:r>
          </a:p>
          <a:p>
            <a:r>
              <a:rPr lang="en-US" dirty="0"/>
              <a:t>  "</a:t>
            </a:r>
            <a:r>
              <a:rPr lang="en-US" dirty="0" err="1"/>
              <a:t>groupsXGotoAfter</a:t>
            </a:r>
            <a:r>
              <a:rPr lang="en-US" dirty="0"/>
              <a:t>": [],</a:t>
            </a:r>
          </a:p>
          <a:p>
            <a:r>
              <a:rPr lang="en-US" dirty="0"/>
              <a:t>  "</a:t>
            </a:r>
            <a:r>
              <a:rPr lang="en-US" dirty="0" err="1"/>
              <a:t>hideErrorNotice</a:t>
            </a:r>
            <a:r>
              <a:rPr lang="en-US" dirty="0"/>
              <a:t>": false,</a:t>
            </a:r>
          </a:p>
          <a:p>
            <a:r>
              <a:rPr lang="en-US" dirty="0"/>
              <a:t>  "</a:t>
            </a:r>
            <a:r>
              <a:rPr lang="en-US" dirty="0" err="1"/>
              <a:t>hideSsoLink</a:t>
            </a:r>
            <a:r>
              <a:rPr lang="en-US" dirty="0"/>
              <a:t>": false,</a:t>
            </a:r>
          </a:p>
          <a:p>
            <a:r>
              <a:rPr lang="en-US" dirty="0"/>
              <a:t>  "</a:t>
            </a:r>
            <a:r>
              <a:rPr lang="en-US" dirty="0" err="1"/>
              <a:t>hideLoginButton</a:t>
            </a:r>
            <a:r>
              <a:rPr lang="en-US" dirty="0"/>
              <a:t>": false,</a:t>
            </a:r>
          </a:p>
          <a:p>
            <a:r>
              <a:rPr lang="en-US" dirty="0"/>
              <a:t>  "</a:t>
            </a:r>
            <a:r>
              <a:rPr lang="en-US" dirty="0" err="1"/>
              <a:t>interceptWpLogin</a:t>
            </a:r>
            <a:r>
              <a:rPr lang="en-US" dirty="0"/>
              <a:t>": false,</a:t>
            </a:r>
          </a:p>
          <a:p>
            <a:r>
              <a:rPr lang="en-US" dirty="0"/>
              <a:t>  "leeway": 300,</a:t>
            </a:r>
          </a:p>
          <a:p>
            <a:r>
              <a:rPr lang="en-US" dirty="0"/>
              <a:t>  "</a:t>
            </a:r>
            <a:r>
              <a:rPr lang="en-US" dirty="0" err="1"/>
              <a:t>licenseKey</a:t>
            </a:r>
            <a:r>
              <a:rPr lang="en-US" dirty="0"/>
              <a:t>": "822c12fd01d8e1d43b6be0af07aa4008",</a:t>
            </a:r>
          </a:p>
          <a:p>
            <a:r>
              <a:rPr lang="en-US" dirty="0"/>
              <a:t>  "logoutFromO365": false,</a:t>
            </a:r>
          </a:p>
          <a:p>
            <a:r>
              <a:rPr lang="en-US" dirty="0"/>
              <a:t>  "</a:t>
            </a:r>
            <a:r>
              <a:rPr lang="en-US" dirty="0" err="1"/>
              <a:t>muNewUsrDefaultRole</a:t>
            </a:r>
            <a:r>
              <a:rPr lang="en-US" dirty="0"/>
              <a:t>": "customer",</a:t>
            </a:r>
          </a:p>
          <a:p>
            <a:r>
              <a:rPr lang="en-US" dirty="0"/>
              <a:t>  "</a:t>
            </a:r>
            <a:r>
              <a:rPr lang="en-US" dirty="0" err="1"/>
              <a:t>multiTenanted</a:t>
            </a:r>
            <a:r>
              <a:rPr lang="en-US" dirty="0"/>
              <a:t>": false,</a:t>
            </a:r>
          </a:p>
          <a:p>
            <a:r>
              <a:rPr lang="en-US" dirty="0"/>
              <a:t>  "</a:t>
            </a:r>
            <a:r>
              <a:rPr lang="en-US" dirty="0" err="1"/>
              <a:t>newUsrDefaultRole</a:t>
            </a:r>
            <a:r>
              <a:rPr lang="en-US" dirty="0"/>
              <a:t>": "customer",</a:t>
            </a:r>
          </a:p>
          <a:p>
            <a:r>
              <a:rPr lang="en-US" dirty="0"/>
              <a:t>  "</a:t>
            </a:r>
            <a:r>
              <a:rPr lang="en-US" dirty="0" err="1"/>
              <a:t>newUsrSendMail</a:t>
            </a:r>
            <a:r>
              <a:rPr lang="en-US" dirty="0"/>
              <a:t>": true,</a:t>
            </a:r>
          </a:p>
          <a:p>
            <a:r>
              <a:rPr lang="en-US" dirty="0"/>
              <a:t>  "</a:t>
            </a:r>
            <a:r>
              <a:rPr lang="en-US" dirty="0" err="1"/>
              <a:t>newUsrSendMailAdminOnly</a:t>
            </a:r>
            <a:r>
              <a:rPr lang="en-US" dirty="0"/>
              <a:t>": false,</a:t>
            </a:r>
          </a:p>
          <a:p>
            <a:r>
              <a:rPr lang="en-US" dirty="0"/>
              <a:t>  "</a:t>
            </a:r>
            <a:r>
              <a:rPr lang="en-US" dirty="0" err="1"/>
              <a:t>newUsrSendMailCustom</a:t>
            </a:r>
            <a:r>
              <a:rPr lang="en-US" dirty="0"/>
              <a:t>": true,</a:t>
            </a:r>
          </a:p>
          <a:p>
            <a:r>
              <a:rPr lang="en-US" dirty="0"/>
              <a:t>  "</a:t>
            </a:r>
            <a:r>
              <a:rPr lang="en-US" dirty="0" err="1"/>
              <a:t>newUsrMailSubject</a:t>
            </a:r>
            <a:r>
              <a:rPr lang="en-US" dirty="0"/>
              <a:t>": "[__##BLOG_NAME##__] New user registration",</a:t>
            </a:r>
          </a:p>
          <a:p>
            <a:r>
              <a:rPr lang="en-US" dirty="0"/>
              <a:t>  "</a:t>
            </a:r>
            <a:r>
              <a:rPr lang="en-US" dirty="0" err="1"/>
              <a:t>newUsrMailTitle</a:t>
            </a:r>
            <a:r>
              <a:rPr lang="en-US" dirty="0"/>
              <a:t>": "NEW USER REGISTRATION",</a:t>
            </a:r>
          </a:p>
          <a:p>
            <a:r>
              <a:rPr lang="en-US" dirty="0"/>
              <a:t>  "</a:t>
            </a:r>
            <a:r>
              <a:rPr lang="en-US" dirty="0" err="1"/>
              <a:t>newUsrMailSalutation</a:t>
            </a:r>
            <a:r>
              <a:rPr lang="en-US" dirty="0"/>
              <a:t>": "Dear __##USER_DISPLAY_NAME##__",</a:t>
            </a:r>
          </a:p>
          <a:p>
            <a:r>
              <a:rPr lang="en-US" dirty="0"/>
              <a:t>  "</a:t>
            </a:r>
            <a:r>
              <a:rPr lang="en-US" dirty="0" err="1"/>
              <a:t>newUsrMailBody</a:t>
            </a:r>
            <a:r>
              <a:rPr lang="en-US" dirty="0"/>
              <a:t>": "The website &lt;strong&gt;&lt;a </a:t>
            </a:r>
            <a:r>
              <a:rPr lang="en-US" dirty="0" err="1"/>
              <a:t>href</a:t>
            </a:r>
            <a:r>
              <a:rPr lang="en-US" dirty="0"/>
              <a:t>=\"__##BLOG_URL##__\"&gt;__##BLOG_NAME##__&lt;/a&gt;&lt;/strong&gt; has been shared with you. You can now sign in using your Office 365 account &lt;strong&gt;__##USER_LOGIN_NAME##__&lt;/strong&gt;.",</a:t>
            </a:r>
          </a:p>
          <a:p>
            <a:r>
              <a:rPr lang="en-US" dirty="0"/>
              <a:t>  "</a:t>
            </a:r>
            <a:r>
              <a:rPr lang="en-US" dirty="0" err="1"/>
              <a:t>newUsrMailFooter</a:t>
            </a:r>
            <a:r>
              <a:rPr lang="en-US" dirty="0"/>
              <a:t>": "Powered by &lt;a </a:t>
            </a:r>
            <a:r>
              <a:rPr lang="en-US" dirty="0" err="1"/>
              <a:t>href</a:t>
            </a:r>
            <a:r>
              <a:rPr lang="en-US" dirty="0"/>
              <a:t>=\"https://www.wpo365.com/\" target=\"_blank\"&gt;WPO365 - Connecting </a:t>
            </a:r>
            <a:r>
              <a:rPr lang="en-US" dirty="0" err="1"/>
              <a:t>Wordpress</a:t>
            </a:r>
            <a:r>
              <a:rPr lang="en-US" dirty="0"/>
              <a:t> and Office 365&lt;/a&gt;",</a:t>
            </a:r>
          </a:p>
          <a:p>
            <a:r>
              <a:rPr lang="en-US" dirty="0"/>
              <a:t>  "</a:t>
            </a:r>
            <a:r>
              <a:rPr lang="en-US" dirty="0" err="1"/>
              <a:t>nonceSecret</a:t>
            </a:r>
            <a:r>
              <a:rPr lang="en-US" dirty="0"/>
              <a:t>": "iOfQOgc9dmUybORJ",</a:t>
            </a:r>
          </a:p>
          <a:p>
            <a:r>
              <a:rPr lang="en-US" dirty="0"/>
              <a:t>  "</a:t>
            </a:r>
            <a:r>
              <a:rPr lang="en-US" dirty="0" err="1"/>
              <a:t>pagesBlacklist</a:t>
            </a:r>
            <a:r>
              <a:rPr lang="en-US" dirty="0"/>
              <a:t>": [</a:t>
            </a:r>
          </a:p>
          <a:p>
            <a:r>
              <a:rPr lang="en-US" dirty="0"/>
              <a:t>    "/login/",</a:t>
            </a:r>
          </a:p>
          <a:p>
            <a:r>
              <a:rPr lang="en-US" dirty="0"/>
              <a:t>    "admin-</a:t>
            </a:r>
            <a:r>
              <a:rPr lang="en-US" dirty="0" err="1"/>
              <a:t>ajax.php</a:t>
            </a:r>
            <a:r>
              <a:rPr lang="en-US" dirty="0"/>
              <a:t>",</a:t>
            </a:r>
          </a:p>
          <a:p>
            <a:r>
              <a:rPr lang="en-US" dirty="0"/>
              <a:t>    "wp-</a:t>
            </a:r>
            <a:r>
              <a:rPr lang="en-US" dirty="0" err="1"/>
              <a:t>cron.php</a:t>
            </a:r>
            <a:r>
              <a:rPr lang="en-US" dirty="0"/>
              <a:t>",</a:t>
            </a:r>
          </a:p>
          <a:p>
            <a:r>
              <a:rPr lang="en-US" dirty="0"/>
              <a:t>    "</a:t>
            </a:r>
            <a:r>
              <a:rPr lang="en-US" dirty="0" err="1"/>
              <a:t>xmlrpc.php</a:t>
            </a:r>
            <a:r>
              <a:rPr lang="en-US" dirty="0"/>
              <a:t>",</a:t>
            </a:r>
          </a:p>
          <a:p>
            <a:r>
              <a:rPr lang="en-US" dirty="0"/>
              <a:t>    "/wp-</a:t>
            </a:r>
            <a:r>
              <a:rPr lang="en-US" dirty="0" err="1"/>
              <a:t>login.php</a:t>
            </a:r>
            <a:r>
              <a:rPr lang="en-US" dirty="0"/>
              <a:t>"</a:t>
            </a:r>
          </a:p>
          <a:p>
            <a:r>
              <a:rPr lang="en-US" dirty="0"/>
              <a:t>  ],</a:t>
            </a:r>
          </a:p>
          <a:p>
            <a:r>
              <a:rPr lang="en-US" dirty="0"/>
              <a:t>  "</a:t>
            </a:r>
            <a:r>
              <a:rPr lang="en-US" dirty="0" err="1"/>
              <a:t>postSignoutUrl</a:t>
            </a:r>
            <a:r>
              <a:rPr lang="en-US" dirty="0"/>
              <a:t>": "",</a:t>
            </a:r>
          </a:p>
          <a:p>
            <a:r>
              <a:rPr lang="en-US" dirty="0"/>
              <a:t>  "</a:t>
            </a:r>
            <a:r>
              <a:rPr lang="en-US" dirty="0" err="1"/>
              <a:t>privatePages</a:t>
            </a:r>
            <a:r>
              <a:rPr lang="en-US" dirty="0"/>
              <a:t>": [],</a:t>
            </a:r>
          </a:p>
          <a:p>
            <a:r>
              <a:rPr lang="en-US" dirty="0"/>
              <a:t>  "</a:t>
            </a:r>
            <a:r>
              <a:rPr lang="en-US" dirty="0" err="1"/>
              <a:t>publicHomepage</a:t>
            </a:r>
            <a:r>
              <a:rPr lang="en-US" dirty="0"/>
              <a:t>": true,</a:t>
            </a:r>
          </a:p>
          <a:p>
            <a:r>
              <a:rPr lang="en-US" dirty="0"/>
              <a:t>  "</a:t>
            </a:r>
            <a:r>
              <a:rPr lang="en-US" dirty="0" err="1"/>
              <a:t>redirectUrl</a:t>
            </a:r>
            <a:r>
              <a:rPr lang="en-US" dirty="0"/>
              <a:t>": "https://dev.martidolcegroup.com/",</a:t>
            </a:r>
          </a:p>
          <a:p>
            <a:r>
              <a:rPr lang="en-US" dirty="0"/>
              <a:t>  "</a:t>
            </a:r>
            <a:r>
              <a:rPr lang="en-US" dirty="0" err="1"/>
              <a:t>redirectToLogin</a:t>
            </a:r>
            <a:r>
              <a:rPr lang="en-US" dirty="0"/>
              <a:t>": false,</a:t>
            </a:r>
          </a:p>
          <a:p>
            <a:r>
              <a:rPr lang="en-US" dirty="0"/>
              <a:t>  "redirectToLoginV2": false,</a:t>
            </a:r>
          </a:p>
          <a:p>
            <a:r>
              <a:rPr lang="en-US" dirty="0"/>
              <a:t>  "</a:t>
            </a:r>
            <a:r>
              <a:rPr lang="en-US" dirty="0" err="1"/>
              <a:t>rememberUser</a:t>
            </a:r>
            <a:r>
              <a:rPr lang="en-US" dirty="0"/>
              <a:t>": false,</a:t>
            </a:r>
          </a:p>
          <a:p>
            <a:r>
              <a:rPr lang="en-US" dirty="0"/>
              <a:t>  "</a:t>
            </a:r>
            <a:r>
              <a:rPr lang="en-US" dirty="0" err="1"/>
              <a:t>replaceOrUpdateUserRoles</a:t>
            </a:r>
            <a:r>
              <a:rPr lang="en-US" dirty="0"/>
              <a:t>": "add",</a:t>
            </a:r>
          </a:p>
          <a:p>
            <a:r>
              <a:rPr lang="en-US" dirty="0"/>
              <a:t>  "</a:t>
            </a:r>
            <a:r>
              <a:rPr lang="en-US" dirty="0" err="1"/>
              <a:t>scimAttributeMappings</a:t>
            </a:r>
            <a:r>
              <a:rPr lang="en-US" dirty="0"/>
              <a:t>": [],</a:t>
            </a:r>
          </a:p>
          <a:p>
            <a:r>
              <a:rPr lang="en-US" dirty="0"/>
              <a:t>  "</a:t>
            </a:r>
            <a:r>
              <a:rPr lang="en-US" dirty="0" err="1"/>
              <a:t>sessionDuration</a:t>
            </a:r>
            <a:r>
              <a:rPr lang="en-US" dirty="0"/>
              <a:t>": 3600,</a:t>
            </a:r>
          </a:p>
          <a:p>
            <a:r>
              <a:rPr lang="en-US" dirty="0"/>
              <a:t>  "</a:t>
            </a:r>
            <a:r>
              <a:rPr lang="en-US" dirty="0" err="1"/>
              <a:t>skipHostVerification</a:t>
            </a:r>
            <a:r>
              <a:rPr lang="en-US" dirty="0"/>
              <a:t>": true,</a:t>
            </a:r>
          </a:p>
          <a:p>
            <a:r>
              <a:rPr lang="en-US" dirty="0"/>
              <a:t>  "</a:t>
            </a:r>
            <a:r>
              <a:rPr lang="en-US" dirty="0" err="1"/>
              <a:t>skipApiBasicAuthRequest</a:t>
            </a:r>
            <a:r>
              <a:rPr lang="en-US" dirty="0"/>
              <a:t>": false,</a:t>
            </a:r>
          </a:p>
          <a:p>
            <a:r>
              <a:rPr lang="en-US" dirty="0"/>
              <a:t>  "</a:t>
            </a:r>
            <a:r>
              <a:rPr lang="en-US" dirty="0" err="1"/>
              <a:t>skipNonceVerification</a:t>
            </a:r>
            <a:r>
              <a:rPr lang="en-US" dirty="0"/>
              <a:t>": false,</a:t>
            </a:r>
          </a:p>
          <a:p>
            <a:r>
              <a:rPr lang="en-US" dirty="0"/>
              <a:t>  "</a:t>
            </a:r>
            <a:r>
              <a:rPr lang="en-US" dirty="0" err="1"/>
              <a:t>skipUserRegisterAction</a:t>
            </a:r>
            <a:r>
              <a:rPr lang="en-US" dirty="0"/>
              <a:t>": false,</a:t>
            </a:r>
          </a:p>
          <a:p>
            <a:r>
              <a:rPr lang="en-US" dirty="0"/>
              <a:t>  "</a:t>
            </a:r>
            <a:r>
              <a:rPr lang="en-US" dirty="0" err="1"/>
              <a:t>skipWpLoginAction</a:t>
            </a:r>
            <a:r>
              <a:rPr lang="en-US" dirty="0"/>
              <a:t>": false,</a:t>
            </a:r>
          </a:p>
          <a:p>
            <a:r>
              <a:rPr lang="en-US" dirty="0"/>
              <a:t>  "</a:t>
            </a:r>
            <a:r>
              <a:rPr lang="en-US" dirty="0" err="1"/>
              <a:t>tenantId</a:t>
            </a:r>
            <a:r>
              <a:rPr lang="en-US" dirty="0"/>
              <a:t>": "e01391b9-372a-487c-a427-e831c3767db8",</a:t>
            </a:r>
          </a:p>
          <a:p>
            <a:r>
              <a:rPr lang="en-US" dirty="0"/>
              <a:t>  "</a:t>
            </a:r>
            <a:r>
              <a:rPr lang="en-US" dirty="0" err="1"/>
              <a:t>testAccessToken</a:t>
            </a:r>
            <a:r>
              <a:rPr lang="en-US" dirty="0"/>
              <a:t>": true,</a:t>
            </a:r>
          </a:p>
          <a:p>
            <a:r>
              <a:rPr lang="en-US" dirty="0"/>
              <a:t>  "</a:t>
            </a:r>
            <a:r>
              <a:rPr lang="en-US" dirty="0" err="1"/>
              <a:t>testConfiguration</a:t>
            </a:r>
            <a:r>
              <a:rPr lang="en-US" dirty="0"/>
              <a:t>": true,</a:t>
            </a:r>
          </a:p>
          <a:p>
            <a:r>
              <a:rPr lang="en-US" dirty="0"/>
              <a:t>  "</a:t>
            </a:r>
            <a:r>
              <a:rPr lang="en-US" dirty="0" err="1"/>
              <a:t>testIdToken</a:t>
            </a:r>
            <a:r>
              <a:rPr lang="en-US" dirty="0"/>
              <a:t>": true,</a:t>
            </a:r>
          </a:p>
          <a:p>
            <a:r>
              <a:rPr lang="en-US" dirty="0"/>
              <a:t>  "</a:t>
            </a:r>
            <a:r>
              <a:rPr lang="en-US" dirty="0" err="1"/>
              <a:t>testMode</a:t>
            </a:r>
            <a:r>
              <a:rPr lang="en-US" dirty="0"/>
              <a:t>": false,</a:t>
            </a:r>
          </a:p>
          <a:p>
            <a:r>
              <a:rPr lang="en-US" dirty="0"/>
              <a:t>  "</a:t>
            </a:r>
            <a:r>
              <a:rPr lang="en-US" dirty="0" err="1"/>
              <a:t>useAppOnlyToken</a:t>
            </a:r>
            <a:r>
              <a:rPr lang="en-US" dirty="0"/>
              <a:t>": true,</a:t>
            </a:r>
          </a:p>
          <a:p>
            <a:r>
              <a:rPr lang="en-US" dirty="0"/>
              <a:t>  "</a:t>
            </a:r>
            <a:r>
              <a:rPr lang="en-US" dirty="0" err="1"/>
              <a:t>useAvatar</a:t>
            </a:r>
            <a:r>
              <a:rPr lang="en-US" dirty="0"/>
              <a:t>": true,</a:t>
            </a:r>
          </a:p>
          <a:p>
            <a:r>
              <a:rPr lang="en-US" dirty="0"/>
              <a:t>  "</a:t>
            </a:r>
            <a:r>
              <a:rPr lang="en-US" dirty="0" err="1"/>
              <a:t>useBpAvatar</a:t>
            </a:r>
            <a:r>
              <a:rPr lang="en-US" dirty="0"/>
              <a:t>": false,</a:t>
            </a:r>
          </a:p>
          <a:p>
            <a:r>
              <a:rPr lang="en-US" dirty="0"/>
              <a:t>  "</a:t>
            </a:r>
            <a:r>
              <a:rPr lang="en-US" dirty="0" err="1"/>
              <a:t>useBpExtended</a:t>
            </a:r>
            <a:r>
              <a:rPr lang="en-US" dirty="0"/>
              <a:t>": false,</a:t>
            </a:r>
          </a:p>
          <a:p>
            <a:r>
              <a:rPr lang="en-US" dirty="0"/>
              <a:t>  "useIdTokenParserV1": false,</a:t>
            </a:r>
          </a:p>
          <a:p>
            <a:r>
              <a:rPr lang="en-US" dirty="0"/>
              <a:t>  "useV2": true,</a:t>
            </a:r>
          </a:p>
          <a:p>
            <a:r>
              <a:rPr lang="en-US" dirty="0"/>
              <a:t>  "</a:t>
            </a:r>
            <a:r>
              <a:rPr lang="en-US" dirty="0" err="1"/>
              <a:t>useWpContent</a:t>
            </a:r>
            <a:r>
              <a:rPr lang="en-US" dirty="0"/>
              <a:t>": true,</a:t>
            </a:r>
          </a:p>
          <a:p>
            <a:r>
              <a:rPr lang="en-US" dirty="0"/>
              <a:t>  "</a:t>
            </a:r>
            <a:r>
              <a:rPr lang="en-US" dirty="0" err="1"/>
              <a:t>userSyncQuery</a:t>
            </a:r>
            <a:r>
              <a:rPr lang="en-US" dirty="0"/>
              <a:t>": "</a:t>
            </a:r>
            <a:r>
              <a:rPr lang="en-US" dirty="0" err="1"/>
              <a:t>myorganization</a:t>
            </a:r>
            <a:r>
              <a:rPr lang="en-US" dirty="0"/>
              <a:t>/users?$filter=</a:t>
            </a:r>
            <a:r>
              <a:rPr lang="en-US" dirty="0" err="1"/>
              <a:t>accountEnabled+eq+true+and+userType+eq</a:t>
            </a:r>
            <a:r>
              <a:rPr lang="en-US" dirty="0"/>
              <a:t>+%27member%27&amp;$top=10",</a:t>
            </a:r>
          </a:p>
          <a:p>
            <a:r>
              <a:rPr lang="en-US" dirty="0"/>
              <a:t>  "</a:t>
            </a:r>
            <a:r>
              <a:rPr lang="en-US" dirty="0" err="1"/>
              <a:t>userSyncAllowDelete</a:t>
            </a:r>
            <a:r>
              <a:rPr lang="en-US" dirty="0"/>
              <a:t>": false,</a:t>
            </a:r>
          </a:p>
          <a:p>
            <a:r>
              <a:rPr lang="en-US" dirty="0"/>
              <a:t>  "</a:t>
            </a:r>
            <a:r>
              <a:rPr lang="en-US" dirty="0" err="1"/>
              <a:t>validateOnPluginsLoaded</a:t>
            </a:r>
            <a:r>
              <a:rPr lang="en-US" dirty="0"/>
              <a:t>": false,</a:t>
            </a:r>
          </a:p>
          <a:p>
            <a:r>
              <a:rPr lang="en-US" dirty="0"/>
              <a:t>  "</a:t>
            </a:r>
            <a:r>
              <a:rPr lang="en-US" dirty="0" err="1"/>
              <a:t>welcomePageUrl</a:t>
            </a:r>
            <a:r>
              <a:rPr lang="en-US" dirty="0"/>
              <a:t>": "https://account.activedirectory.windowsazure.com",</a:t>
            </a:r>
          </a:p>
          <a:p>
            <a:r>
              <a:rPr lang="en-US" dirty="0"/>
              <a:t>  "wpo365LoginDownloadLink": "",</a:t>
            </a:r>
          </a:p>
          <a:p>
            <a:r>
              <a:rPr lang="en-US" dirty="0"/>
              <a:t>  "</a:t>
            </a:r>
            <a:r>
              <a:rPr lang="en-US" dirty="0" err="1"/>
              <a:t>wpoErrorCheckLog</a:t>
            </a:r>
            <a:r>
              <a:rPr lang="en-US" dirty="0"/>
              <a:t>": "Please contact your System Administrator and check log file.",</a:t>
            </a:r>
          </a:p>
          <a:p>
            <a:r>
              <a:rPr lang="en-US" dirty="0"/>
              <a:t>  "</a:t>
            </a:r>
            <a:r>
              <a:rPr lang="en-US" dirty="0" err="1"/>
              <a:t>wpoErrorDeactivated</a:t>
            </a:r>
            <a:r>
              <a:rPr lang="en-US" dirty="0"/>
              <a:t>": "Account deactivated.",</a:t>
            </a:r>
          </a:p>
          <a:p>
            <a:r>
              <a:rPr lang="en-US" dirty="0"/>
              <a:t>  "</a:t>
            </a:r>
            <a:r>
              <a:rPr lang="en-US" dirty="0" err="1"/>
              <a:t>wpoErrorNotConfigured</a:t>
            </a:r>
            <a:r>
              <a:rPr lang="en-US" dirty="0"/>
              <a:t>": "</a:t>
            </a:r>
            <a:r>
              <a:rPr lang="en-US" dirty="0" err="1"/>
              <a:t>Wordpress</a:t>
            </a:r>
            <a:r>
              <a:rPr lang="en-US" dirty="0"/>
              <a:t> + Office 365 login not configured yet. Please contact your System Administrator.",</a:t>
            </a:r>
          </a:p>
          <a:p>
            <a:r>
              <a:rPr lang="en-US" dirty="0"/>
              <a:t>  "</a:t>
            </a:r>
            <a:r>
              <a:rPr lang="en-US" dirty="0" err="1"/>
              <a:t>wpoErrorNotInGroup</a:t>
            </a:r>
            <a:r>
              <a:rPr lang="en-US" dirty="0"/>
              <a:t>": "User not in group. Please contact your System Administrator.",</a:t>
            </a:r>
          </a:p>
          <a:p>
            <a:r>
              <a:rPr lang="en-US" dirty="0"/>
              <a:t>  "</a:t>
            </a:r>
            <a:r>
              <a:rPr lang="en-US" dirty="0" err="1"/>
              <a:t>wpoErrorTamperedWith</a:t>
            </a:r>
            <a:r>
              <a:rPr lang="en-US" dirty="0"/>
              <a:t>": "Your login might be tampered with. Please contact your System Administrator.",</a:t>
            </a:r>
          </a:p>
          <a:p>
            <a:r>
              <a:rPr lang="en-US" dirty="0"/>
              <a:t>  "</a:t>
            </a:r>
            <a:r>
              <a:rPr lang="en-US" dirty="0" err="1"/>
              <a:t>wpoErrorUserNotFound</a:t>
            </a:r>
            <a:r>
              <a:rPr lang="en-US" dirty="0"/>
              <a:t>": "Could not create or retrieve your login. Please contact your System Administrator.",</a:t>
            </a:r>
          </a:p>
          <a:p>
            <a:r>
              <a:rPr lang="en-US" dirty="0"/>
              <a:t>  "</a:t>
            </a:r>
            <a:r>
              <a:rPr lang="en-US" dirty="0" err="1"/>
              <a:t>wpoErrorIdTokenError</a:t>
            </a:r>
            <a:r>
              <a:rPr lang="en-US" dirty="0"/>
              <a:t>": "Your ID token could not be processed. Please contact your System Administrator.",</a:t>
            </a:r>
          </a:p>
          <a:p>
            <a:r>
              <a:rPr lang="en-US" dirty="0"/>
              <a:t>  "</a:t>
            </a:r>
            <a:r>
              <a:rPr lang="en-US" dirty="0" err="1"/>
              <a:t>wpoErrorDualLogin</a:t>
            </a:r>
            <a:r>
              <a:rPr lang="en-US" dirty="0"/>
              <a:t>": "Alternatively, you can click the following link to sign into this website with your corporate &lt;a </a:t>
            </a:r>
            <a:r>
              <a:rPr lang="en-US" dirty="0" err="1"/>
              <a:t>href</a:t>
            </a:r>
            <a:r>
              <a:rPr lang="en-US" dirty="0"/>
              <a:t>=\"__##OAUTH_URL##__\"&gt;network login (Office 365)&lt;/a&gt;",</a:t>
            </a:r>
          </a:p>
          <a:p>
            <a:r>
              <a:rPr lang="en-US" dirty="0"/>
              <a:t>  "wpoErrorDualLoginV2": "Alternatively, you can click the following link to sign into this website with your corporate &lt;span class=\"wpo365-dual-login-notice\" style=\"cursor: pointer; text-decoration: underline; color: #000CD\" onclick=\"window.wpo365.pintraRedirect.toMsOnline()\"&gt;network login (Office 365)&lt;/span&gt;"</a:t>
            </a:r>
          </a:p>
          <a:p>
            <a:r>
              <a:rPr lang="en-US" dirty="0"/>
              <a:t>}</a:t>
            </a:r>
          </a:p>
        </p:txBody>
      </p:sp>
    </p:spTree>
    <p:extLst>
      <p:ext uri="{BB962C8B-B14F-4D97-AF65-F5344CB8AC3E}">
        <p14:creationId xmlns:p14="http://schemas.microsoft.com/office/powerpoint/2010/main" val="8005426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1182212" y="0"/>
            <a:ext cx="307777" cy="5053803"/>
            <a:chOff x="498800" y="0"/>
            <a:chExt cx="307777" cy="5053803"/>
          </a:xfrm>
        </p:grpSpPr>
        <p:sp>
          <p:nvSpPr>
            <p:cNvPr id="9" name="TextBox 8"/>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0" name="Rectangle 9"/>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1840372" y="4341860"/>
            <a:ext cx="2265427" cy="1077218"/>
            <a:chOff x="2210173" y="5393228"/>
            <a:chExt cx="2265427" cy="1077218"/>
          </a:xfrm>
        </p:grpSpPr>
        <p:sp>
          <p:nvSpPr>
            <p:cNvPr id="12" name="TextBox 11"/>
            <p:cNvSpPr txBox="1"/>
            <p:nvPr/>
          </p:nvSpPr>
          <p:spPr>
            <a:xfrm>
              <a:off x="2210173" y="5393228"/>
              <a:ext cx="2265427" cy="430887"/>
            </a:xfrm>
            <a:prstGeom prst="rect">
              <a:avLst/>
            </a:prstGeom>
            <a:noFill/>
          </p:spPr>
          <p:txBody>
            <a:bodyPr wrap="square" rtlCol="0">
              <a:spAutoFit/>
            </a:bodyPr>
            <a:lstStyle/>
            <a:p>
              <a:pPr algn="ctr"/>
              <a:r>
                <a:rPr lang="en-US" sz="2200" b="1" dirty="0">
                  <a:latin typeface="Montserrat" charset="0"/>
                  <a:ea typeface="Montserrat" charset="0"/>
                  <a:cs typeface="Montserrat" charset="0"/>
                </a:rPr>
                <a:t>DEV</a:t>
              </a:r>
            </a:p>
          </p:txBody>
        </p:sp>
        <p:sp>
          <p:nvSpPr>
            <p:cNvPr id="13" name="TextBox 12"/>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dirty="0">
                  <a:solidFill>
                    <a:schemeClr val="tx1">
                      <a:lumMod val="75000"/>
                      <a:lumOff val="25000"/>
                    </a:schemeClr>
                  </a:solidFill>
                  <a:latin typeface="Open Sans" charset="0"/>
                  <a:ea typeface="Open Sans" charset="0"/>
                  <a:cs typeface="Open Sans" charset="0"/>
                </a:rPr>
                <a:t>Lorem ipsum dolor sit </a:t>
              </a:r>
              <a:r>
                <a:rPr lang="en-US" sz="1200" dirty="0" err="1">
                  <a:solidFill>
                    <a:schemeClr val="tx1">
                      <a:lumMod val="75000"/>
                      <a:lumOff val="25000"/>
                    </a:schemeClr>
                  </a:solidFill>
                  <a:latin typeface="Open Sans" charset="0"/>
                  <a:ea typeface="Open Sans" charset="0"/>
                  <a:cs typeface="Open Sans" charset="0"/>
                </a:rPr>
                <a:t>amet</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consectetur</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adipiscing</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elit</a:t>
              </a:r>
              <a:r>
                <a:rPr lang="en-US" sz="1200" dirty="0">
                  <a:solidFill>
                    <a:schemeClr val="tx1">
                      <a:lumMod val="75000"/>
                      <a:lumOff val="25000"/>
                    </a:schemeClr>
                  </a:solidFill>
                  <a:latin typeface="Open Sans" charset="0"/>
                  <a:ea typeface="Open Sans" charset="0"/>
                  <a:cs typeface="Open Sans" charset="0"/>
                </a:rPr>
                <a:t>. </a:t>
              </a:r>
            </a:p>
          </p:txBody>
        </p:sp>
      </p:grpSp>
      <p:grpSp>
        <p:nvGrpSpPr>
          <p:cNvPr id="14" name="Group 13"/>
          <p:cNvGrpSpPr/>
          <p:nvPr/>
        </p:nvGrpSpPr>
        <p:grpSpPr>
          <a:xfrm>
            <a:off x="4794055" y="4307003"/>
            <a:ext cx="2265427" cy="1077218"/>
            <a:chOff x="2210173" y="5393228"/>
            <a:chExt cx="2265427" cy="1077218"/>
          </a:xfrm>
        </p:grpSpPr>
        <p:sp>
          <p:nvSpPr>
            <p:cNvPr id="15" name="TextBox 14"/>
            <p:cNvSpPr txBox="1"/>
            <p:nvPr/>
          </p:nvSpPr>
          <p:spPr>
            <a:xfrm>
              <a:off x="2210173" y="5393228"/>
              <a:ext cx="2265427" cy="430887"/>
            </a:xfrm>
            <a:prstGeom prst="rect">
              <a:avLst/>
            </a:prstGeom>
            <a:noFill/>
          </p:spPr>
          <p:txBody>
            <a:bodyPr wrap="square" rtlCol="0">
              <a:spAutoFit/>
            </a:bodyPr>
            <a:lstStyle/>
            <a:p>
              <a:pPr algn="ctr"/>
              <a:r>
                <a:rPr lang="en-US" sz="2200" b="1" dirty="0">
                  <a:latin typeface="Montserrat" charset="0"/>
                  <a:ea typeface="Montserrat" charset="0"/>
                  <a:cs typeface="Montserrat" charset="0"/>
                </a:rPr>
                <a:t>UAT</a:t>
              </a:r>
            </a:p>
          </p:txBody>
        </p:sp>
        <p:sp>
          <p:nvSpPr>
            <p:cNvPr id="16" name="TextBox 15"/>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a:t>
              </a:r>
            </a:p>
          </p:txBody>
        </p:sp>
      </p:grpSp>
      <p:grpSp>
        <p:nvGrpSpPr>
          <p:cNvPr id="17" name="Group 16"/>
          <p:cNvGrpSpPr/>
          <p:nvPr/>
        </p:nvGrpSpPr>
        <p:grpSpPr>
          <a:xfrm>
            <a:off x="7736550" y="4341860"/>
            <a:ext cx="2265427" cy="1077218"/>
            <a:chOff x="2210173" y="5393228"/>
            <a:chExt cx="2265427" cy="1077218"/>
          </a:xfrm>
        </p:grpSpPr>
        <p:sp>
          <p:nvSpPr>
            <p:cNvPr id="18" name="TextBox 17"/>
            <p:cNvSpPr txBox="1"/>
            <p:nvPr/>
          </p:nvSpPr>
          <p:spPr>
            <a:xfrm>
              <a:off x="2210173" y="5393228"/>
              <a:ext cx="2265427" cy="430887"/>
            </a:xfrm>
            <a:prstGeom prst="rect">
              <a:avLst/>
            </a:prstGeom>
            <a:noFill/>
          </p:spPr>
          <p:txBody>
            <a:bodyPr wrap="square" rtlCol="0">
              <a:spAutoFit/>
            </a:bodyPr>
            <a:lstStyle/>
            <a:p>
              <a:pPr algn="ctr"/>
              <a:r>
                <a:rPr lang="en-US" sz="2200" b="1" dirty="0">
                  <a:latin typeface="Montserrat" charset="0"/>
                  <a:ea typeface="Montserrat" charset="0"/>
                  <a:cs typeface="Montserrat" charset="0"/>
                </a:rPr>
                <a:t>PROD</a:t>
              </a:r>
            </a:p>
          </p:txBody>
        </p:sp>
        <p:sp>
          <p:nvSpPr>
            <p:cNvPr id="19" name="TextBox 18"/>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dirty="0">
                  <a:solidFill>
                    <a:schemeClr val="tx1">
                      <a:lumMod val="75000"/>
                      <a:lumOff val="25000"/>
                    </a:schemeClr>
                  </a:solidFill>
                  <a:latin typeface="Open Sans" charset="0"/>
                  <a:ea typeface="Open Sans" charset="0"/>
                  <a:cs typeface="Open Sans" charset="0"/>
                </a:rPr>
                <a:t>Lorem ipsum dolor sit </a:t>
              </a:r>
              <a:r>
                <a:rPr lang="en-US" sz="1200" dirty="0" err="1">
                  <a:solidFill>
                    <a:schemeClr val="tx1">
                      <a:lumMod val="75000"/>
                      <a:lumOff val="25000"/>
                    </a:schemeClr>
                  </a:solidFill>
                  <a:latin typeface="Open Sans" charset="0"/>
                  <a:ea typeface="Open Sans" charset="0"/>
                  <a:cs typeface="Open Sans" charset="0"/>
                </a:rPr>
                <a:t>amet</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consectetur</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adipiscing</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elit</a:t>
              </a:r>
              <a:r>
                <a:rPr lang="en-US" sz="1200" dirty="0">
                  <a:solidFill>
                    <a:schemeClr val="tx1">
                      <a:lumMod val="75000"/>
                      <a:lumOff val="25000"/>
                    </a:schemeClr>
                  </a:solidFill>
                  <a:latin typeface="Open Sans" charset="0"/>
                  <a:ea typeface="Open Sans" charset="0"/>
                  <a:cs typeface="Open Sans" charset="0"/>
                </a:rPr>
                <a:t>. </a:t>
              </a:r>
            </a:p>
          </p:txBody>
        </p:sp>
      </p:grpSp>
      <p:sp>
        <p:nvSpPr>
          <p:cNvPr id="23" name="TextBox 22"/>
          <p:cNvSpPr txBox="1"/>
          <p:nvPr/>
        </p:nvSpPr>
        <p:spPr>
          <a:xfrm>
            <a:off x="1515806" y="283405"/>
            <a:ext cx="5902426" cy="630942"/>
          </a:xfrm>
          <a:prstGeom prst="rect">
            <a:avLst/>
          </a:prstGeom>
          <a:noFill/>
        </p:spPr>
        <p:txBody>
          <a:bodyPr wrap="square" rtlCol="0">
            <a:spAutoFit/>
          </a:bodyPr>
          <a:lstStyle/>
          <a:p>
            <a:pPr algn="ctr"/>
            <a:r>
              <a:rPr lang="en-US" sz="3500" b="1" dirty="0">
                <a:latin typeface="Montserrat" charset="0"/>
                <a:ea typeface="Montserrat" charset="0"/>
                <a:cs typeface="Montserrat" charset="0"/>
              </a:rPr>
              <a:t>*.martidolcegroup.com</a:t>
            </a:r>
          </a:p>
        </p:txBody>
      </p:sp>
      <p:pic>
        <p:nvPicPr>
          <p:cNvPr id="4" name="Picture Placeholder 3" descr="A person posing for the camera&#10;&#10;Description automatically generated">
            <a:extLst>
              <a:ext uri="{FF2B5EF4-FFF2-40B4-BE49-F238E27FC236}">
                <a16:creationId xmlns:a16="http://schemas.microsoft.com/office/drawing/2014/main" id="{90588039-46D6-40D5-BA41-6E33AFB26C83}"/>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9268" r="9268"/>
          <a:stretch>
            <a:fillRect/>
          </a:stretch>
        </p:blipFill>
        <p:spPr>
          <a:xfrm>
            <a:off x="1601486" y="2130352"/>
            <a:ext cx="2743200" cy="2060102"/>
          </a:xfrm>
        </p:spPr>
      </p:pic>
      <p:pic>
        <p:nvPicPr>
          <p:cNvPr id="25" name="Picture Placeholder 24" descr="A person posing for the camera&#10;&#10;Description automatically generated">
            <a:extLst>
              <a:ext uri="{FF2B5EF4-FFF2-40B4-BE49-F238E27FC236}">
                <a16:creationId xmlns:a16="http://schemas.microsoft.com/office/drawing/2014/main" id="{4241BEC2-D985-4A37-950B-89F90E4A4B3B}"/>
              </a:ext>
            </a:extLst>
          </p:cNvPr>
          <p:cNvPicPr>
            <a:picLocks noGrp="1"/>
          </p:cNvPicPr>
          <p:nvPr>
            <p:ph type="pic" sz="quarter" idx="11"/>
          </p:nvPr>
        </p:nvPicPr>
        <p:blipFill>
          <a:blip r:embed="rId2">
            <a:extLst>
              <a:ext uri="{28A0092B-C50C-407E-A947-70E740481C1C}">
                <a14:useLocalDpi xmlns:a14="http://schemas.microsoft.com/office/drawing/2010/main" val="0"/>
              </a:ext>
            </a:extLst>
          </a:blip>
          <a:srcRect l="9291" r="9291"/>
          <a:stretch>
            <a:fillRect/>
          </a:stretch>
        </p:blipFill>
        <p:spPr>
          <a:xfrm>
            <a:off x="4558355" y="2092993"/>
            <a:ext cx="2743200" cy="2057400"/>
          </a:xfrm>
        </p:spPr>
      </p:pic>
      <p:pic>
        <p:nvPicPr>
          <p:cNvPr id="27" name="Picture Placeholder 26" descr="A person posing for the camera&#10;&#10;Description automatically generated">
            <a:extLst>
              <a:ext uri="{FF2B5EF4-FFF2-40B4-BE49-F238E27FC236}">
                <a16:creationId xmlns:a16="http://schemas.microsoft.com/office/drawing/2014/main" id="{8D093EA3-198C-495A-BE1A-23B39C2CE2D8}"/>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t="332" b="332"/>
          <a:stretch>
            <a:fillRect/>
          </a:stretch>
        </p:blipFill>
        <p:spPr>
          <a:xfrm>
            <a:off x="7515224" y="2092993"/>
            <a:ext cx="2743200" cy="2057400"/>
          </a:xfrm>
        </p:spPr>
      </p:pic>
      <p:sp>
        <p:nvSpPr>
          <p:cNvPr id="2" name="TextBox 1">
            <a:hlinkClick r:id="rId3"/>
            <a:extLst>
              <a:ext uri="{FF2B5EF4-FFF2-40B4-BE49-F238E27FC236}">
                <a16:creationId xmlns:a16="http://schemas.microsoft.com/office/drawing/2014/main" id="{3F565DB6-F246-42A4-A03B-465D53C1D7C8}"/>
              </a:ext>
            </a:extLst>
          </p:cNvPr>
          <p:cNvSpPr txBox="1"/>
          <p:nvPr/>
        </p:nvSpPr>
        <p:spPr>
          <a:xfrm>
            <a:off x="2082084" y="855993"/>
            <a:ext cx="5868473" cy="369332"/>
          </a:xfrm>
          <a:prstGeom prst="rect">
            <a:avLst/>
          </a:prstGeom>
          <a:noFill/>
        </p:spPr>
        <p:txBody>
          <a:bodyPr wrap="square" rtlCol="0">
            <a:spAutoFit/>
          </a:bodyPr>
          <a:lstStyle/>
          <a:p>
            <a:pPr algn="l"/>
            <a:r>
              <a:rPr lang="en-US" dirty="0"/>
              <a:t>Sites are sync’d with </a:t>
            </a:r>
            <a:r>
              <a:rPr lang="en-US" dirty="0" err="1"/>
              <a:t>Servmask</a:t>
            </a:r>
            <a:r>
              <a:rPr lang="en-US" dirty="0"/>
              <a:t> </a:t>
            </a:r>
            <a:r>
              <a:rPr lang="en-US" b="0" i="0" dirty="0">
                <a:solidFill>
                  <a:srgbClr val="32373C"/>
                </a:solidFill>
                <a:effectLst/>
                <a:latin typeface="Open Sans" panose="020B0606030504020204" pitchFamily="34" charset="0"/>
              </a:rPr>
              <a:t>All-in-One WP Migration</a:t>
            </a:r>
          </a:p>
        </p:txBody>
      </p:sp>
    </p:spTree>
    <p:extLst>
      <p:ext uri="{BB962C8B-B14F-4D97-AF65-F5344CB8AC3E}">
        <p14:creationId xmlns:p14="http://schemas.microsoft.com/office/powerpoint/2010/main" val="25103424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84E48-612E-8240-B4D1-A450A3F1C474}"/>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5293852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1182212" y="0"/>
            <a:ext cx="307777" cy="5053803"/>
            <a:chOff x="498800" y="0"/>
            <a:chExt cx="307777" cy="5053803"/>
          </a:xfrm>
        </p:grpSpPr>
        <p:sp>
          <p:nvSpPr>
            <p:cNvPr id="9" name="TextBox 8"/>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0" name="Rectangle 9"/>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128207" y="3908792"/>
            <a:ext cx="2265427" cy="2155718"/>
            <a:chOff x="2210173" y="5393228"/>
            <a:chExt cx="2265427" cy="2155718"/>
          </a:xfrm>
        </p:grpSpPr>
        <p:sp>
          <p:nvSpPr>
            <p:cNvPr id="12" name="TextBox 11"/>
            <p:cNvSpPr txBox="1"/>
            <p:nvPr/>
          </p:nvSpPr>
          <p:spPr>
            <a:xfrm>
              <a:off x="2210173" y="5393228"/>
              <a:ext cx="2265427" cy="430887"/>
            </a:xfrm>
            <a:prstGeom prst="rect">
              <a:avLst/>
            </a:prstGeom>
            <a:noFill/>
          </p:spPr>
          <p:txBody>
            <a:bodyPr wrap="square" rtlCol="0">
              <a:spAutoFit/>
            </a:bodyPr>
            <a:lstStyle/>
            <a:p>
              <a:r>
                <a:rPr lang="en-US" sz="2200" b="1" dirty="0">
                  <a:latin typeface="Montserrat" charset="0"/>
                  <a:ea typeface="Montserrat" charset="0"/>
                  <a:cs typeface="Montserrat" charset="0"/>
                </a:rPr>
                <a:t>DEV Env.</a:t>
              </a:r>
            </a:p>
          </p:txBody>
        </p:sp>
        <p:sp>
          <p:nvSpPr>
            <p:cNvPr id="13" name="TextBox 12"/>
            <p:cNvSpPr txBox="1"/>
            <p:nvPr/>
          </p:nvSpPr>
          <p:spPr>
            <a:xfrm>
              <a:off x="2210173" y="5824115"/>
              <a:ext cx="2254239" cy="1724831"/>
            </a:xfrm>
            <a:prstGeom prst="rect">
              <a:avLst/>
            </a:prstGeom>
            <a:noFill/>
          </p:spPr>
          <p:txBody>
            <a:bodyPr wrap="square" rtlCol="0">
              <a:spAutoFit/>
            </a:bodyPr>
            <a:lstStyle/>
            <a:p>
              <a:pPr>
                <a:lnSpc>
                  <a:spcPct val="150000"/>
                </a:lnSpc>
              </a:pPr>
              <a:r>
                <a:rPr lang="en-US" sz="1200" dirty="0">
                  <a:solidFill>
                    <a:schemeClr val="tx1">
                      <a:lumMod val="75000"/>
                      <a:lumOff val="25000"/>
                    </a:schemeClr>
                  </a:solidFill>
                  <a:latin typeface="Open Sans" charset="0"/>
                  <a:ea typeface="Open Sans" charset="0"/>
                  <a:cs typeface="Open Sans" charset="0"/>
                </a:rPr>
                <a:t>IP:</a:t>
              </a:r>
            </a:p>
            <a:p>
              <a:pPr>
                <a:lnSpc>
                  <a:spcPct val="150000"/>
                </a:lnSpc>
              </a:pPr>
              <a:r>
                <a:rPr lang="en-US" sz="1200" dirty="0">
                  <a:solidFill>
                    <a:schemeClr val="tx1">
                      <a:lumMod val="75000"/>
                      <a:lumOff val="25000"/>
                    </a:schemeClr>
                  </a:solidFill>
                  <a:latin typeface="Open Sans" charset="0"/>
                  <a:ea typeface="Open Sans" charset="0"/>
                  <a:cs typeface="Open Sans" charset="0"/>
                </a:rPr>
                <a:t>WP:  lh8#^3g6c2{@</a:t>
              </a:r>
            </a:p>
            <a:p>
              <a:pPr>
                <a:lnSpc>
                  <a:spcPct val="150000"/>
                </a:lnSpc>
              </a:pPr>
              <a:r>
                <a:rPr lang="en-US" sz="1200" dirty="0">
                  <a:solidFill>
                    <a:schemeClr val="tx1">
                      <a:lumMod val="75000"/>
                      <a:lumOff val="25000"/>
                    </a:schemeClr>
                  </a:solidFill>
                  <a:latin typeface="Open Sans" charset="0"/>
                  <a:ea typeface="Open Sans" charset="0"/>
                  <a:cs typeface="Open Sans" charset="0"/>
                </a:rPr>
                <a:t>SSL:</a:t>
              </a:r>
            </a:p>
            <a:p>
              <a:pPr>
                <a:lnSpc>
                  <a:spcPct val="150000"/>
                </a:lnSpc>
              </a:pPr>
              <a:r>
                <a:rPr lang="en-US" sz="1200" dirty="0">
                  <a:solidFill>
                    <a:schemeClr val="tx1">
                      <a:lumMod val="75000"/>
                      <a:lumOff val="25000"/>
                    </a:schemeClr>
                  </a:solidFill>
                  <a:latin typeface="Open Sans" charset="0"/>
                  <a:ea typeface="Open Sans" charset="0"/>
                  <a:cs typeface="Open Sans" charset="0"/>
                </a:rPr>
                <a:t>FTP:</a:t>
              </a:r>
            </a:p>
            <a:p>
              <a:pPr>
                <a:lnSpc>
                  <a:spcPct val="150000"/>
                </a:lnSpc>
              </a:pPr>
              <a:r>
                <a:rPr lang="en-US" sz="1200" dirty="0">
                  <a:solidFill>
                    <a:schemeClr val="tx1">
                      <a:lumMod val="75000"/>
                      <a:lumOff val="25000"/>
                    </a:schemeClr>
                  </a:solidFill>
                  <a:latin typeface="Open Sans" charset="0"/>
                  <a:ea typeface="Open Sans" charset="0"/>
                  <a:cs typeface="Open Sans" charset="0"/>
                </a:rPr>
                <a:t>SSH:</a:t>
              </a:r>
            </a:p>
            <a:p>
              <a:pPr>
                <a:lnSpc>
                  <a:spcPct val="150000"/>
                </a:lnSpc>
              </a:pPr>
              <a:r>
                <a:rPr lang="en-US" sz="1200" dirty="0">
                  <a:solidFill>
                    <a:schemeClr val="tx1">
                      <a:lumMod val="75000"/>
                      <a:lumOff val="25000"/>
                    </a:schemeClr>
                  </a:solidFill>
                  <a:latin typeface="Open Sans" charset="0"/>
                  <a:ea typeface="Open Sans" charset="0"/>
                  <a:cs typeface="Open Sans" charset="0"/>
                </a:rPr>
                <a:t>0365:</a:t>
              </a:r>
            </a:p>
          </p:txBody>
        </p:sp>
      </p:grpSp>
      <p:sp>
        <p:nvSpPr>
          <p:cNvPr id="23" name="TextBox 22"/>
          <p:cNvSpPr txBox="1"/>
          <p:nvPr/>
        </p:nvSpPr>
        <p:spPr>
          <a:xfrm>
            <a:off x="1515806" y="283405"/>
            <a:ext cx="6408994" cy="630942"/>
          </a:xfrm>
          <a:prstGeom prst="rect">
            <a:avLst/>
          </a:prstGeom>
          <a:noFill/>
        </p:spPr>
        <p:txBody>
          <a:bodyPr wrap="square" rtlCol="0">
            <a:spAutoFit/>
          </a:bodyPr>
          <a:lstStyle/>
          <a:p>
            <a:pPr algn="ctr"/>
            <a:r>
              <a:rPr lang="en-US" sz="3500" b="1" dirty="0">
                <a:latin typeface="Montserrat" charset="0"/>
                <a:ea typeface="Montserrat" charset="0"/>
                <a:cs typeface="Montserrat" charset="0"/>
              </a:rPr>
              <a:t>dev.martidolcegroup.com</a:t>
            </a:r>
          </a:p>
        </p:txBody>
      </p:sp>
      <p:pic>
        <p:nvPicPr>
          <p:cNvPr id="3" name="Picture Placeholder 2" descr="A person posing for the camera&#10;&#10;Description automatically generated">
            <a:extLst>
              <a:ext uri="{FF2B5EF4-FFF2-40B4-BE49-F238E27FC236}">
                <a16:creationId xmlns:a16="http://schemas.microsoft.com/office/drawing/2014/main" id="{AF6D332E-0E20-4056-A68E-5CCB1F4D548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9291" r="9291"/>
          <a:stretch>
            <a:fillRect/>
          </a:stretch>
        </p:blipFill>
        <p:spPr>
          <a:xfrm>
            <a:off x="1884363" y="1135063"/>
            <a:ext cx="2752725" cy="2552700"/>
          </a:xfrm>
        </p:spPr>
      </p:pic>
      <p:grpSp>
        <p:nvGrpSpPr>
          <p:cNvPr id="20" name="Group 19"/>
          <p:cNvGrpSpPr/>
          <p:nvPr/>
        </p:nvGrpSpPr>
        <p:grpSpPr>
          <a:xfrm>
            <a:off x="4235460" y="1437050"/>
            <a:ext cx="914398" cy="914398"/>
            <a:chOff x="7068443" y="2971801"/>
            <a:chExt cx="914398" cy="914398"/>
          </a:xfrm>
        </p:grpSpPr>
        <p:sp>
          <p:nvSpPr>
            <p:cNvPr id="21" name="Oval 20"/>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TextBox 23">
            <a:extLst>
              <a:ext uri="{FF2B5EF4-FFF2-40B4-BE49-F238E27FC236}">
                <a16:creationId xmlns:a16="http://schemas.microsoft.com/office/drawing/2014/main" id="{708BAD2E-F57D-419E-953C-B7CE63D48A9F}"/>
              </a:ext>
            </a:extLst>
          </p:cNvPr>
          <p:cNvSpPr txBox="1"/>
          <p:nvPr/>
        </p:nvSpPr>
        <p:spPr>
          <a:xfrm>
            <a:off x="5631305" y="1240736"/>
            <a:ext cx="4044698" cy="2555828"/>
          </a:xfrm>
          <a:prstGeom prst="rect">
            <a:avLst/>
          </a:prstGeom>
          <a:noFill/>
        </p:spPr>
        <p:txBody>
          <a:bodyPr wrap="square" rtlCol="0">
            <a:spAutoFit/>
          </a:bodyPr>
          <a:lstStyle/>
          <a:p>
            <a:pPr algn="just">
              <a:lnSpc>
                <a:spcPct val="150000"/>
              </a:lnSpc>
            </a:pPr>
            <a:r>
              <a:rPr lang="en-US" sz="1200" dirty="0">
                <a:solidFill>
                  <a:schemeClr val="tx1">
                    <a:lumMod val="75000"/>
                    <a:lumOff val="25000"/>
                  </a:schemeClr>
                </a:solidFill>
                <a:latin typeface="Open Sans" charset="0"/>
                <a:ea typeface="Open Sans" charset="0"/>
                <a:cs typeface="Open Sans" charset="0"/>
              </a:rPr>
              <a:t>Goals – Secure the site and setup DevOps: </a:t>
            </a:r>
          </a:p>
          <a:p>
            <a:pPr marL="171450" indent="-171450" algn="just">
              <a:lnSpc>
                <a:spcPct val="150000"/>
              </a:lnSpc>
              <a:buFont typeface="Arial" panose="020B0604020202020204" pitchFamily="34" charset="0"/>
              <a:buChar char="•"/>
            </a:pPr>
            <a:r>
              <a:rPr lang="en-US" sz="1200" dirty="0">
                <a:solidFill>
                  <a:schemeClr val="tx1">
                    <a:lumMod val="75000"/>
                    <a:lumOff val="25000"/>
                  </a:schemeClr>
                </a:solidFill>
                <a:latin typeface="Open Sans" charset="0"/>
                <a:ea typeface="Open Sans" charset="0"/>
                <a:cs typeface="Open Sans" charset="0"/>
              </a:rPr>
              <a:t>Baseline installation with plugins</a:t>
            </a:r>
          </a:p>
          <a:p>
            <a:pPr marL="171450" indent="-171450" algn="just">
              <a:lnSpc>
                <a:spcPct val="150000"/>
              </a:lnSpc>
              <a:buFont typeface="Arial" panose="020B0604020202020204" pitchFamily="34" charset="0"/>
              <a:buChar char="•"/>
            </a:pPr>
            <a:r>
              <a:rPr lang="en-US" sz="1200" dirty="0">
                <a:solidFill>
                  <a:schemeClr val="tx1">
                    <a:lumMod val="75000"/>
                    <a:lumOff val="25000"/>
                  </a:schemeClr>
                </a:solidFill>
                <a:latin typeface="Open Sans" charset="0"/>
                <a:ea typeface="Open Sans" charset="0"/>
                <a:cs typeface="Open Sans" charset="0"/>
              </a:rPr>
              <a:t>Plugins Pro: WPAI for Migration/Syncing</a:t>
            </a:r>
          </a:p>
          <a:p>
            <a:pPr marL="171450" indent="-171450" algn="just">
              <a:lnSpc>
                <a:spcPct val="150000"/>
              </a:lnSpc>
              <a:buFont typeface="Arial" panose="020B0604020202020204" pitchFamily="34" charset="0"/>
              <a:buChar char="•"/>
            </a:pPr>
            <a:r>
              <a:rPr lang="en-US" sz="1200" dirty="0">
                <a:solidFill>
                  <a:schemeClr val="tx1">
                    <a:lumMod val="75000"/>
                    <a:lumOff val="25000"/>
                  </a:schemeClr>
                </a:solidFill>
                <a:latin typeface="Open Sans" charset="0"/>
                <a:ea typeface="Open Sans" charset="0"/>
                <a:cs typeface="Open Sans" charset="0"/>
              </a:rPr>
              <a:t>Azure </a:t>
            </a:r>
            <a:r>
              <a:rPr lang="en-US" sz="1200" dirty="0" err="1">
                <a:solidFill>
                  <a:schemeClr val="tx1">
                    <a:lumMod val="75000"/>
                    <a:lumOff val="25000"/>
                  </a:schemeClr>
                </a:solidFill>
                <a:latin typeface="Open Sans" charset="0"/>
                <a:ea typeface="Open Sans" charset="0"/>
                <a:cs typeface="Open Sans" charset="0"/>
              </a:rPr>
              <a:t>Authentigation</a:t>
            </a:r>
            <a:r>
              <a:rPr lang="en-US" sz="1200" dirty="0">
                <a:solidFill>
                  <a:schemeClr val="tx1">
                    <a:lumMod val="75000"/>
                    <a:lumOff val="25000"/>
                  </a:schemeClr>
                </a:solidFill>
                <a:latin typeface="Open Sans" charset="0"/>
                <a:ea typeface="Open Sans" charset="0"/>
                <a:cs typeface="Open Sans" charset="0"/>
              </a:rPr>
              <a:t> App: </a:t>
            </a:r>
            <a:r>
              <a:rPr lang="en-US" sz="1200" dirty="0">
                <a:solidFill>
                  <a:schemeClr val="tx1">
                    <a:lumMod val="75000"/>
                    <a:lumOff val="25000"/>
                  </a:schemeClr>
                </a:solidFill>
                <a:latin typeface="Open Sans" charset="0"/>
                <a:ea typeface="Open Sans" charset="0"/>
                <a:cs typeface="Open Sans" charset="0"/>
                <a:hlinkClick r:id="rId3"/>
              </a:rPr>
              <a:t>WPo365</a:t>
            </a:r>
            <a:endParaRPr lang="en-US" sz="1200" dirty="0">
              <a:solidFill>
                <a:schemeClr val="tx1">
                  <a:lumMod val="75000"/>
                  <a:lumOff val="25000"/>
                </a:schemeClr>
              </a:solidFill>
              <a:latin typeface="Open Sans" charset="0"/>
              <a:ea typeface="Open Sans" charset="0"/>
              <a:cs typeface="Open Sans" charset="0"/>
            </a:endParaRPr>
          </a:p>
          <a:p>
            <a:pPr marL="171450" indent="-171450" algn="just">
              <a:lnSpc>
                <a:spcPct val="150000"/>
              </a:lnSpc>
              <a:buFont typeface="Arial" panose="020B0604020202020204" pitchFamily="34" charset="0"/>
              <a:buChar char="•"/>
            </a:pPr>
            <a:endParaRPr lang="en-US" sz="1200" dirty="0">
              <a:solidFill>
                <a:schemeClr val="tx1">
                  <a:lumMod val="75000"/>
                  <a:lumOff val="25000"/>
                </a:schemeClr>
              </a:solidFill>
              <a:latin typeface="Open Sans" charset="0"/>
              <a:ea typeface="Open Sans" charset="0"/>
              <a:cs typeface="Open Sans" charset="0"/>
            </a:endParaRPr>
          </a:p>
          <a:p>
            <a:pPr marL="171450" indent="-171450" algn="just">
              <a:lnSpc>
                <a:spcPct val="150000"/>
              </a:lnSpc>
              <a:buFont typeface="Arial" panose="020B0604020202020204" pitchFamily="34" charset="0"/>
              <a:buChar char="•"/>
            </a:pPr>
            <a:endParaRPr lang="en-US" sz="1200" dirty="0">
              <a:solidFill>
                <a:schemeClr val="tx1">
                  <a:lumMod val="75000"/>
                  <a:lumOff val="25000"/>
                </a:schemeClr>
              </a:solidFill>
              <a:latin typeface="Open Sans" charset="0"/>
              <a:ea typeface="Open Sans" charset="0"/>
              <a:cs typeface="Open Sans" charset="0"/>
            </a:endParaRPr>
          </a:p>
          <a:p>
            <a:pPr algn="just">
              <a:lnSpc>
                <a:spcPct val="150000"/>
              </a:lnSpc>
            </a:pPr>
            <a:r>
              <a:rPr lang="en-US" sz="1200" dirty="0">
                <a:solidFill>
                  <a:schemeClr val="tx1">
                    <a:lumMod val="75000"/>
                    <a:lumOff val="25000"/>
                  </a:schemeClr>
                </a:solidFill>
                <a:latin typeface="Open Sans" charset="0"/>
                <a:ea typeface="Open Sans" charset="0"/>
                <a:cs typeface="Open Sans" charset="0"/>
              </a:rPr>
              <a:t>Next Steps:  </a:t>
            </a:r>
          </a:p>
          <a:p>
            <a:pPr algn="just">
              <a:lnSpc>
                <a:spcPct val="150000"/>
              </a:lnSpc>
            </a:pPr>
            <a:r>
              <a:rPr lang="en-US" sz="1200" dirty="0">
                <a:solidFill>
                  <a:schemeClr val="tx1">
                    <a:lumMod val="75000"/>
                    <a:lumOff val="25000"/>
                  </a:schemeClr>
                </a:solidFill>
                <a:latin typeface="Open Sans" charset="0"/>
                <a:ea typeface="Open Sans" charset="0"/>
                <a:cs typeface="Open Sans" charset="0"/>
              </a:rPr>
              <a:t>How to add this build into Azure and/or Git?</a:t>
            </a:r>
          </a:p>
          <a:p>
            <a:pPr algn="just">
              <a:lnSpc>
                <a:spcPct val="150000"/>
              </a:lnSpc>
            </a:pPr>
            <a:r>
              <a:rPr lang="en-US" sz="1200" dirty="0">
                <a:solidFill>
                  <a:schemeClr val="tx1">
                    <a:lumMod val="75000"/>
                    <a:lumOff val="25000"/>
                  </a:schemeClr>
                </a:solidFill>
                <a:latin typeface="Open Sans" charset="0"/>
                <a:ea typeface="Open Sans" charset="0"/>
                <a:cs typeface="Open Sans" charset="0"/>
              </a:rPr>
              <a:t>Where should I manage the builds?</a:t>
            </a:r>
          </a:p>
        </p:txBody>
      </p:sp>
    </p:spTree>
    <p:extLst>
      <p:ext uri="{BB962C8B-B14F-4D97-AF65-F5344CB8AC3E}">
        <p14:creationId xmlns:p14="http://schemas.microsoft.com/office/powerpoint/2010/main" val="25922618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31FB3469-09AF-4770-AD5C-8049215BF975}"/>
              </a:ext>
            </a:extLst>
          </p:cNvPr>
          <p:cNvPicPr>
            <a:picLocks noChangeAspect="1"/>
          </p:cNvPicPr>
          <p:nvPr/>
        </p:nvPicPr>
        <p:blipFill>
          <a:blip r:embed="rId2"/>
          <a:stretch>
            <a:fillRect/>
          </a:stretch>
        </p:blipFill>
        <p:spPr>
          <a:xfrm>
            <a:off x="3058045" y="2116911"/>
            <a:ext cx="4216870" cy="3733847"/>
          </a:xfrm>
          <a:prstGeom prst="rect">
            <a:avLst/>
          </a:prstGeom>
        </p:spPr>
      </p:pic>
      <p:grpSp>
        <p:nvGrpSpPr>
          <p:cNvPr id="8" name="Group 7"/>
          <p:cNvGrpSpPr/>
          <p:nvPr/>
        </p:nvGrpSpPr>
        <p:grpSpPr>
          <a:xfrm>
            <a:off x="11182212" y="0"/>
            <a:ext cx="307777" cy="5053803"/>
            <a:chOff x="498800" y="0"/>
            <a:chExt cx="307777" cy="5053803"/>
          </a:xfrm>
        </p:grpSpPr>
        <p:sp>
          <p:nvSpPr>
            <p:cNvPr id="9" name="TextBox 8"/>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0" name="Rectangle 9"/>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1784814" y="1928689"/>
            <a:ext cx="2265427" cy="2155718"/>
            <a:chOff x="2210173" y="5393228"/>
            <a:chExt cx="2265427" cy="2155718"/>
          </a:xfrm>
        </p:grpSpPr>
        <p:sp>
          <p:nvSpPr>
            <p:cNvPr id="12" name="TextBox 11"/>
            <p:cNvSpPr txBox="1"/>
            <p:nvPr/>
          </p:nvSpPr>
          <p:spPr>
            <a:xfrm>
              <a:off x="2210173" y="5393228"/>
              <a:ext cx="2265427" cy="430887"/>
            </a:xfrm>
            <a:prstGeom prst="rect">
              <a:avLst/>
            </a:prstGeom>
            <a:noFill/>
          </p:spPr>
          <p:txBody>
            <a:bodyPr wrap="square" rtlCol="0">
              <a:spAutoFit/>
            </a:bodyPr>
            <a:lstStyle/>
            <a:p>
              <a:r>
                <a:rPr lang="en-US" sz="2200" b="1" dirty="0">
                  <a:latin typeface="Montserrat" charset="0"/>
                  <a:ea typeface="Montserrat" charset="0"/>
                  <a:cs typeface="Montserrat" charset="0"/>
                </a:rPr>
                <a:t>build.01</a:t>
              </a:r>
            </a:p>
          </p:txBody>
        </p:sp>
        <p:sp>
          <p:nvSpPr>
            <p:cNvPr id="13" name="TextBox 12"/>
            <p:cNvSpPr txBox="1"/>
            <p:nvPr/>
          </p:nvSpPr>
          <p:spPr>
            <a:xfrm>
              <a:off x="2210173" y="5824115"/>
              <a:ext cx="2254239" cy="1724831"/>
            </a:xfrm>
            <a:prstGeom prst="rect">
              <a:avLst/>
            </a:prstGeom>
            <a:noFill/>
          </p:spPr>
          <p:txBody>
            <a:bodyPr wrap="square" rtlCol="0">
              <a:spAutoFit/>
            </a:bodyPr>
            <a:lstStyle/>
            <a:p>
              <a:pPr>
                <a:lnSpc>
                  <a:spcPct val="150000"/>
                </a:lnSpc>
              </a:pPr>
              <a:r>
                <a:rPr lang="en-US" sz="1200" dirty="0">
                  <a:solidFill>
                    <a:schemeClr val="tx1">
                      <a:lumMod val="75000"/>
                      <a:lumOff val="25000"/>
                    </a:schemeClr>
                  </a:solidFill>
                  <a:latin typeface="Open Sans" charset="0"/>
                  <a:ea typeface="Open Sans" charset="0"/>
                  <a:cs typeface="Open Sans" charset="0"/>
                </a:rPr>
                <a:t>IP:</a:t>
              </a:r>
            </a:p>
            <a:p>
              <a:pPr>
                <a:lnSpc>
                  <a:spcPct val="150000"/>
                </a:lnSpc>
              </a:pPr>
              <a:r>
                <a:rPr lang="en-US" sz="1200" dirty="0">
                  <a:solidFill>
                    <a:schemeClr val="tx1">
                      <a:lumMod val="75000"/>
                      <a:lumOff val="25000"/>
                    </a:schemeClr>
                  </a:solidFill>
                  <a:latin typeface="Open Sans" charset="0"/>
                  <a:ea typeface="Open Sans" charset="0"/>
                  <a:cs typeface="Open Sans" charset="0"/>
                </a:rPr>
                <a:t>WP:  lh8#^3g6c2{@</a:t>
              </a:r>
            </a:p>
            <a:p>
              <a:pPr>
                <a:lnSpc>
                  <a:spcPct val="150000"/>
                </a:lnSpc>
              </a:pPr>
              <a:r>
                <a:rPr lang="en-US" sz="1200" dirty="0">
                  <a:solidFill>
                    <a:schemeClr val="tx1">
                      <a:lumMod val="75000"/>
                      <a:lumOff val="25000"/>
                    </a:schemeClr>
                  </a:solidFill>
                  <a:latin typeface="Open Sans" charset="0"/>
                  <a:ea typeface="Open Sans" charset="0"/>
                  <a:cs typeface="Open Sans" charset="0"/>
                </a:rPr>
                <a:t>SSL:</a:t>
              </a:r>
            </a:p>
            <a:p>
              <a:pPr>
                <a:lnSpc>
                  <a:spcPct val="150000"/>
                </a:lnSpc>
              </a:pPr>
              <a:r>
                <a:rPr lang="en-US" sz="1200" dirty="0">
                  <a:solidFill>
                    <a:schemeClr val="tx1">
                      <a:lumMod val="75000"/>
                      <a:lumOff val="25000"/>
                    </a:schemeClr>
                  </a:solidFill>
                  <a:latin typeface="Open Sans" charset="0"/>
                  <a:ea typeface="Open Sans" charset="0"/>
                  <a:cs typeface="Open Sans" charset="0"/>
                </a:rPr>
                <a:t>FTP:</a:t>
              </a:r>
            </a:p>
            <a:p>
              <a:pPr>
                <a:lnSpc>
                  <a:spcPct val="150000"/>
                </a:lnSpc>
              </a:pPr>
              <a:r>
                <a:rPr lang="en-US" sz="1200" dirty="0">
                  <a:solidFill>
                    <a:schemeClr val="tx1">
                      <a:lumMod val="75000"/>
                      <a:lumOff val="25000"/>
                    </a:schemeClr>
                  </a:solidFill>
                  <a:latin typeface="Open Sans" charset="0"/>
                  <a:ea typeface="Open Sans" charset="0"/>
                  <a:cs typeface="Open Sans" charset="0"/>
                </a:rPr>
                <a:t>SSH:</a:t>
              </a:r>
            </a:p>
            <a:p>
              <a:pPr>
                <a:lnSpc>
                  <a:spcPct val="150000"/>
                </a:lnSpc>
              </a:pPr>
              <a:r>
                <a:rPr lang="en-US" sz="1200" dirty="0">
                  <a:solidFill>
                    <a:schemeClr val="tx1">
                      <a:lumMod val="75000"/>
                      <a:lumOff val="25000"/>
                    </a:schemeClr>
                  </a:solidFill>
                  <a:latin typeface="Open Sans" charset="0"/>
                  <a:ea typeface="Open Sans" charset="0"/>
                  <a:cs typeface="Open Sans" charset="0"/>
                </a:rPr>
                <a:t>0365:</a:t>
              </a:r>
            </a:p>
          </p:txBody>
        </p:sp>
      </p:grpSp>
      <p:sp>
        <p:nvSpPr>
          <p:cNvPr id="23" name="TextBox 22"/>
          <p:cNvSpPr txBox="1"/>
          <p:nvPr/>
        </p:nvSpPr>
        <p:spPr>
          <a:xfrm>
            <a:off x="1515806" y="283405"/>
            <a:ext cx="6408994" cy="630942"/>
          </a:xfrm>
          <a:prstGeom prst="rect">
            <a:avLst/>
          </a:prstGeom>
          <a:noFill/>
        </p:spPr>
        <p:txBody>
          <a:bodyPr wrap="square" rtlCol="0">
            <a:spAutoFit/>
          </a:bodyPr>
          <a:lstStyle/>
          <a:p>
            <a:pPr algn="ctr"/>
            <a:r>
              <a:rPr lang="en-US" sz="3500" b="1" dirty="0">
                <a:latin typeface="Montserrat" charset="0"/>
                <a:ea typeface="Montserrat" charset="0"/>
                <a:cs typeface="Montserrat" charset="0"/>
              </a:rPr>
              <a:t>dev.martidolcegroup.com</a:t>
            </a:r>
          </a:p>
        </p:txBody>
      </p:sp>
      <p:grpSp>
        <p:nvGrpSpPr>
          <p:cNvPr id="20" name="Group 19"/>
          <p:cNvGrpSpPr/>
          <p:nvPr/>
        </p:nvGrpSpPr>
        <p:grpSpPr>
          <a:xfrm>
            <a:off x="663719" y="385275"/>
            <a:ext cx="914398" cy="914398"/>
            <a:chOff x="7068443" y="2971801"/>
            <a:chExt cx="914398" cy="914398"/>
          </a:xfrm>
        </p:grpSpPr>
        <p:sp>
          <p:nvSpPr>
            <p:cNvPr id="21" name="Oval 20"/>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TextBox 23">
            <a:extLst>
              <a:ext uri="{FF2B5EF4-FFF2-40B4-BE49-F238E27FC236}">
                <a16:creationId xmlns:a16="http://schemas.microsoft.com/office/drawing/2014/main" id="{708BAD2E-F57D-419E-953C-B7CE63D48A9F}"/>
              </a:ext>
            </a:extLst>
          </p:cNvPr>
          <p:cNvSpPr txBox="1"/>
          <p:nvPr/>
        </p:nvSpPr>
        <p:spPr>
          <a:xfrm>
            <a:off x="1784814" y="1068712"/>
            <a:ext cx="8183433" cy="893834"/>
          </a:xfrm>
          <a:prstGeom prst="rect">
            <a:avLst/>
          </a:prstGeom>
          <a:noFill/>
        </p:spPr>
        <p:txBody>
          <a:bodyPr wrap="square" rtlCol="0">
            <a:spAutoFit/>
          </a:bodyPr>
          <a:lstStyle/>
          <a:p>
            <a:pPr algn="just">
              <a:lnSpc>
                <a:spcPct val="150000"/>
              </a:lnSpc>
            </a:pPr>
            <a:r>
              <a:rPr lang="en-US" sz="1200" dirty="0">
                <a:solidFill>
                  <a:schemeClr val="tx1">
                    <a:lumMod val="75000"/>
                    <a:lumOff val="25000"/>
                  </a:schemeClr>
                </a:solidFill>
                <a:latin typeface="Open Sans" charset="0"/>
                <a:ea typeface="Open Sans" charset="0"/>
                <a:cs typeface="Open Sans" charset="0"/>
              </a:rPr>
              <a:t>Goals – Authenticate user via Azure AD + WordPress</a:t>
            </a:r>
          </a:p>
          <a:p>
            <a:pPr algn="just">
              <a:lnSpc>
                <a:spcPct val="150000"/>
              </a:lnSpc>
            </a:pPr>
            <a:r>
              <a:rPr lang="en-US" sz="1200" dirty="0">
                <a:solidFill>
                  <a:schemeClr val="tx1">
                    <a:lumMod val="75000"/>
                    <a:lumOff val="25000"/>
                  </a:schemeClr>
                </a:solidFill>
                <a:latin typeface="Open Sans" charset="0"/>
                <a:ea typeface="Open Sans" charset="0"/>
                <a:cs typeface="Open Sans" charset="0"/>
              </a:rPr>
              <a:t>Add new user via portal.azure.com, Add New User (Clips saved in 12.Blogging)</a:t>
            </a:r>
          </a:p>
          <a:p>
            <a:pPr algn="just">
              <a:lnSpc>
                <a:spcPct val="150000"/>
              </a:lnSpc>
            </a:pPr>
            <a:endParaRPr lang="en-US" sz="1200" dirty="0">
              <a:solidFill>
                <a:schemeClr val="tx1">
                  <a:lumMod val="75000"/>
                  <a:lumOff val="25000"/>
                </a:schemeClr>
              </a:solidFill>
              <a:latin typeface="Open Sans" charset="0"/>
              <a:ea typeface="Open Sans" charset="0"/>
              <a:cs typeface="Open Sans" charset="0"/>
            </a:endParaRPr>
          </a:p>
        </p:txBody>
      </p:sp>
      <p:sp>
        <p:nvSpPr>
          <p:cNvPr id="5" name="Callout: Bent Line 4">
            <a:extLst>
              <a:ext uri="{FF2B5EF4-FFF2-40B4-BE49-F238E27FC236}">
                <a16:creationId xmlns:a16="http://schemas.microsoft.com/office/drawing/2014/main" id="{B849F24F-6114-4687-B28D-E9732C3F3023}"/>
              </a:ext>
            </a:extLst>
          </p:cNvPr>
          <p:cNvSpPr/>
          <p:nvPr/>
        </p:nvSpPr>
        <p:spPr>
          <a:xfrm>
            <a:off x="7634582" y="1860796"/>
            <a:ext cx="2772604" cy="759854"/>
          </a:xfrm>
          <a:prstGeom prst="borderCallout2">
            <a:avLst>
              <a:gd name="adj1" fmla="val 26660"/>
              <a:gd name="adj2" fmla="val -4152"/>
              <a:gd name="adj3" fmla="val 18750"/>
              <a:gd name="adj4" fmla="val -16667"/>
              <a:gd name="adj5" fmla="val 74647"/>
              <a:gd name="adj6" fmla="val -6051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dev.martidolcegroup</a:t>
            </a:r>
            <a:endParaRPr lang="en-US" dirty="0"/>
          </a:p>
        </p:txBody>
      </p:sp>
    </p:spTree>
    <p:extLst>
      <p:ext uri="{BB962C8B-B14F-4D97-AF65-F5344CB8AC3E}">
        <p14:creationId xmlns:p14="http://schemas.microsoft.com/office/powerpoint/2010/main" val="1230099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1182212" y="0"/>
            <a:ext cx="307777" cy="5053803"/>
            <a:chOff x="498800" y="0"/>
            <a:chExt cx="307777" cy="5053803"/>
          </a:xfrm>
        </p:grpSpPr>
        <p:sp>
          <p:nvSpPr>
            <p:cNvPr id="9" name="TextBox 8"/>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0" name="Rectangle 9"/>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128207" y="3908792"/>
            <a:ext cx="2265427" cy="2155718"/>
            <a:chOff x="2210173" y="5393228"/>
            <a:chExt cx="2265427" cy="2155718"/>
          </a:xfrm>
        </p:grpSpPr>
        <p:sp>
          <p:nvSpPr>
            <p:cNvPr id="12" name="TextBox 11"/>
            <p:cNvSpPr txBox="1"/>
            <p:nvPr/>
          </p:nvSpPr>
          <p:spPr>
            <a:xfrm>
              <a:off x="2210173" y="5393228"/>
              <a:ext cx="2265427" cy="430887"/>
            </a:xfrm>
            <a:prstGeom prst="rect">
              <a:avLst/>
            </a:prstGeom>
            <a:noFill/>
          </p:spPr>
          <p:txBody>
            <a:bodyPr wrap="square" rtlCol="0">
              <a:spAutoFit/>
            </a:bodyPr>
            <a:lstStyle/>
            <a:p>
              <a:r>
                <a:rPr lang="en-US" sz="2200" b="1" dirty="0">
                  <a:latin typeface="Montserrat" charset="0"/>
                  <a:ea typeface="Montserrat" charset="0"/>
                  <a:cs typeface="Montserrat" charset="0"/>
                </a:rPr>
                <a:t>UAT Env.</a:t>
              </a:r>
            </a:p>
          </p:txBody>
        </p:sp>
        <p:sp>
          <p:nvSpPr>
            <p:cNvPr id="13" name="TextBox 12"/>
            <p:cNvSpPr txBox="1"/>
            <p:nvPr/>
          </p:nvSpPr>
          <p:spPr>
            <a:xfrm>
              <a:off x="2210173" y="5824115"/>
              <a:ext cx="2254239" cy="1724831"/>
            </a:xfrm>
            <a:prstGeom prst="rect">
              <a:avLst/>
            </a:prstGeom>
            <a:noFill/>
          </p:spPr>
          <p:txBody>
            <a:bodyPr wrap="square" rtlCol="0">
              <a:spAutoFit/>
            </a:bodyPr>
            <a:lstStyle/>
            <a:p>
              <a:pPr>
                <a:lnSpc>
                  <a:spcPct val="150000"/>
                </a:lnSpc>
              </a:pPr>
              <a:r>
                <a:rPr lang="en-US" sz="1200" dirty="0">
                  <a:solidFill>
                    <a:schemeClr val="tx1">
                      <a:lumMod val="75000"/>
                      <a:lumOff val="25000"/>
                    </a:schemeClr>
                  </a:solidFill>
                  <a:latin typeface="Open Sans" charset="0"/>
                  <a:ea typeface="Open Sans" charset="0"/>
                  <a:cs typeface="Open Sans" charset="0"/>
                </a:rPr>
                <a:t>IP:</a:t>
              </a:r>
            </a:p>
            <a:p>
              <a:pPr>
                <a:lnSpc>
                  <a:spcPct val="150000"/>
                </a:lnSpc>
              </a:pPr>
              <a:r>
                <a:rPr lang="en-US" sz="1200" dirty="0">
                  <a:solidFill>
                    <a:schemeClr val="tx1">
                      <a:lumMod val="75000"/>
                      <a:lumOff val="25000"/>
                    </a:schemeClr>
                  </a:solidFill>
                  <a:latin typeface="Open Sans" charset="0"/>
                  <a:ea typeface="Open Sans" charset="0"/>
                  <a:cs typeface="Open Sans" charset="0"/>
                </a:rPr>
                <a:t>WP:  lh8#^3g6c2{@</a:t>
              </a:r>
            </a:p>
            <a:p>
              <a:pPr>
                <a:lnSpc>
                  <a:spcPct val="150000"/>
                </a:lnSpc>
              </a:pPr>
              <a:r>
                <a:rPr lang="en-US" sz="1200" dirty="0">
                  <a:solidFill>
                    <a:schemeClr val="tx1">
                      <a:lumMod val="75000"/>
                      <a:lumOff val="25000"/>
                    </a:schemeClr>
                  </a:solidFill>
                  <a:latin typeface="Open Sans" charset="0"/>
                  <a:ea typeface="Open Sans" charset="0"/>
                  <a:cs typeface="Open Sans" charset="0"/>
                </a:rPr>
                <a:t>SSL:</a:t>
              </a:r>
            </a:p>
            <a:p>
              <a:pPr>
                <a:lnSpc>
                  <a:spcPct val="150000"/>
                </a:lnSpc>
              </a:pPr>
              <a:r>
                <a:rPr lang="en-US" sz="1200" dirty="0">
                  <a:solidFill>
                    <a:schemeClr val="tx1">
                      <a:lumMod val="75000"/>
                      <a:lumOff val="25000"/>
                    </a:schemeClr>
                  </a:solidFill>
                  <a:latin typeface="Open Sans" charset="0"/>
                  <a:ea typeface="Open Sans" charset="0"/>
                  <a:cs typeface="Open Sans" charset="0"/>
                </a:rPr>
                <a:t>FTP:</a:t>
              </a:r>
            </a:p>
            <a:p>
              <a:pPr>
                <a:lnSpc>
                  <a:spcPct val="150000"/>
                </a:lnSpc>
              </a:pPr>
              <a:r>
                <a:rPr lang="en-US" sz="1200" dirty="0">
                  <a:solidFill>
                    <a:schemeClr val="tx1">
                      <a:lumMod val="75000"/>
                      <a:lumOff val="25000"/>
                    </a:schemeClr>
                  </a:solidFill>
                  <a:latin typeface="Open Sans" charset="0"/>
                  <a:ea typeface="Open Sans" charset="0"/>
                  <a:cs typeface="Open Sans" charset="0"/>
                </a:rPr>
                <a:t>SSH:</a:t>
              </a:r>
            </a:p>
            <a:p>
              <a:pPr>
                <a:lnSpc>
                  <a:spcPct val="150000"/>
                </a:lnSpc>
              </a:pPr>
              <a:r>
                <a:rPr lang="en-US" sz="1200" dirty="0">
                  <a:solidFill>
                    <a:schemeClr val="tx1">
                      <a:lumMod val="75000"/>
                      <a:lumOff val="25000"/>
                    </a:schemeClr>
                  </a:solidFill>
                  <a:latin typeface="Open Sans" charset="0"/>
                  <a:ea typeface="Open Sans" charset="0"/>
                  <a:cs typeface="Open Sans" charset="0"/>
                </a:rPr>
                <a:t>0365:</a:t>
              </a:r>
            </a:p>
          </p:txBody>
        </p:sp>
      </p:grpSp>
      <p:sp>
        <p:nvSpPr>
          <p:cNvPr id="23" name="TextBox 22"/>
          <p:cNvSpPr txBox="1"/>
          <p:nvPr/>
        </p:nvSpPr>
        <p:spPr>
          <a:xfrm>
            <a:off x="1515806" y="283405"/>
            <a:ext cx="6408994" cy="630942"/>
          </a:xfrm>
          <a:prstGeom prst="rect">
            <a:avLst/>
          </a:prstGeom>
          <a:noFill/>
        </p:spPr>
        <p:txBody>
          <a:bodyPr wrap="square" rtlCol="0">
            <a:spAutoFit/>
          </a:bodyPr>
          <a:lstStyle/>
          <a:p>
            <a:pPr algn="ctr"/>
            <a:r>
              <a:rPr lang="en-US" sz="3500" b="1" dirty="0">
                <a:latin typeface="Montserrat" charset="0"/>
                <a:ea typeface="Montserrat" charset="0"/>
                <a:cs typeface="Montserrat" charset="0"/>
              </a:rPr>
              <a:t>uat.martidolcegroup.com</a:t>
            </a:r>
          </a:p>
        </p:txBody>
      </p:sp>
      <p:pic>
        <p:nvPicPr>
          <p:cNvPr id="3" name="Picture Placeholder 2" descr="A person posing for the camera&#10;&#10;Description automatically generated">
            <a:extLst>
              <a:ext uri="{FF2B5EF4-FFF2-40B4-BE49-F238E27FC236}">
                <a16:creationId xmlns:a16="http://schemas.microsoft.com/office/drawing/2014/main" id="{884ED712-A383-4AA6-BBFA-3E7D9470A694}"/>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9291" r="9291"/>
          <a:stretch>
            <a:fillRect/>
          </a:stretch>
        </p:blipFill>
        <p:spPr>
          <a:xfrm>
            <a:off x="1884363" y="1135063"/>
            <a:ext cx="2752725" cy="2552700"/>
          </a:xfrm>
        </p:spPr>
      </p:pic>
      <p:grpSp>
        <p:nvGrpSpPr>
          <p:cNvPr id="20" name="Group 19"/>
          <p:cNvGrpSpPr/>
          <p:nvPr/>
        </p:nvGrpSpPr>
        <p:grpSpPr>
          <a:xfrm>
            <a:off x="4235460" y="1437050"/>
            <a:ext cx="914398" cy="914398"/>
            <a:chOff x="7068443" y="2971801"/>
            <a:chExt cx="914398" cy="914398"/>
          </a:xfrm>
        </p:grpSpPr>
        <p:sp>
          <p:nvSpPr>
            <p:cNvPr id="21" name="Oval 20"/>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TextBox 23">
            <a:extLst>
              <a:ext uri="{FF2B5EF4-FFF2-40B4-BE49-F238E27FC236}">
                <a16:creationId xmlns:a16="http://schemas.microsoft.com/office/drawing/2014/main" id="{708BAD2E-F57D-419E-953C-B7CE63D48A9F}"/>
              </a:ext>
            </a:extLst>
          </p:cNvPr>
          <p:cNvSpPr txBox="1"/>
          <p:nvPr/>
        </p:nvSpPr>
        <p:spPr>
          <a:xfrm>
            <a:off x="5631305" y="1240736"/>
            <a:ext cx="4044698" cy="1170833"/>
          </a:xfrm>
          <a:prstGeom prst="rect">
            <a:avLst/>
          </a:prstGeom>
          <a:noFill/>
        </p:spPr>
        <p:txBody>
          <a:bodyPr wrap="square" rtlCol="0">
            <a:spAutoFit/>
          </a:bodyPr>
          <a:lstStyle/>
          <a:p>
            <a:pPr algn="just">
              <a:lnSpc>
                <a:spcPct val="150000"/>
              </a:lnSpc>
            </a:pPr>
            <a:r>
              <a:rPr lang="en-US" sz="1200" dirty="0">
                <a:solidFill>
                  <a:schemeClr val="tx1">
                    <a:lumMod val="75000"/>
                    <a:lumOff val="25000"/>
                  </a:schemeClr>
                </a:solidFill>
                <a:latin typeface="Open Sans" charset="0"/>
                <a:ea typeface="Open Sans" charset="0"/>
                <a:cs typeface="Open Sans" charset="0"/>
              </a:rPr>
              <a:t>Goals – Imported into Azure Portal DevOps</a:t>
            </a:r>
          </a:p>
          <a:p>
            <a:pPr marL="171450" indent="-171450" algn="just">
              <a:lnSpc>
                <a:spcPct val="150000"/>
              </a:lnSpc>
              <a:buFont typeface="Arial" panose="020B0604020202020204" pitchFamily="34" charset="0"/>
              <a:buChar char="•"/>
            </a:pPr>
            <a:r>
              <a:rPr lang="en-US" sz="1200" dirty="0">
                <a:solidFill>
                  <a:schemeClr val="tx1">
                    <a:lumMod val="75000"/>
                    <a:lumOff val="25000"/>
                  </a:schemeClr>
                </a:solidFill>
                <a:latin typeface="Open Sans" charset="0"/>
                <a:ea typeface="Open Sans" charset="0"/>
                <a:cs typeface="Open Sans" charset="0"/>
              </a:rPr>
              <a:t>Push from Azure DevOps? Or Github, Siteground?</a:t>
            </a:r>
          </a:p>
          <a:p>
            <a:pPr marL="171450" indent="-171450" algn="just">
              <a:lnSpc>
                <a:spcPct val="150000"/>
              </a:lnSpc>
              <a:buFont typeface="Arial" panose="020B0604020202020204" pitchFamily="34" charset="0"/>
              <a:buChar char="•"/>
            </a:pPr>
            <a:r>
              <a:rPr lang="en-US" sz="1200" dirty="0">
                <a:solidFill>
                  <a:schemeClr val="tx1">
                    <a:lumMod val="75000"/>
                    <a:lumOff val="25000"/>
                  </a:schemeClr>
                </a:solidFill>
                <a:latin typeface="Open Sans" charset="0"/>
                <a:ea typeface="Open Sans" charset="0"/>
                <a:cs typeface="Open Sans" charset="0"/>
              </a:rPr>
              <a:t>Test New Features </a:t>
            </a:r>
          </a:p>
          <a:p>
            <a:pPr marL="171450" indent="-171450" algn="just">
              <a:lnSpc>
                <a:spcPct val="150000"/>
              </a:lnSpc>
              <a:buFont typeface="Arial" panose="020B0604020202020204" pitchFamily="34" charset="0"/>
              <a:buChar char="•"/>
            </a:pPr>
            <a:r>
              <a:rPr lang="en-US" sz="1200" dirty="0">
                <a:solidFill>
                  <a:schemeClr val="tx1">
                    <a:lumMod val="75000"/>
                    <a:lumOff val="25000"/>
                  </a:schemeClr>
                </a:solidFill>
                <a:latin typeface="Open Sans" charset="0"/>
                <a:ea typeface="Open Sans" charset="0"/>
                <a:cs typeface="Open Sans" charset="0"/>
              </a:rPr>
              <a:t>Azure </a:t>
            </a:r>
            <a:r>
              <a:rPr lang="en-US" sz="1200" dirty="0" err="1">
                <a:solidFill>
                  <a:schemeClr val="tx1">
                    <a:lumMod val="75000"/>
                    <a:lumOff val="25000"/>
                  </a:schemeClr>
                </a:solidFill>
                <a:latin typeface="Open Sans" charset="0"/>
                <a:ea typeface="Open Sans" charset="0"/>
                <a:cs typeface="Open Sans" charset="0"/>
              </a:rPr>
              <a:t>Authentigation</a:t>
            </a:r>
            <a:r>
              <a:rPr lang="en-US" sz="1200" dirty="0">
                <a:solidFill>
                  <a:schemeClr val="tx1">
                    <a:lumMod val="75000"/>
                    <a:lumOff val="25000"/>
                  </a:schemeClr>
                </a:solidFill>
                <a:latin typeface="Open Sans" charset="0"/>
                <a:ea typeface="Open Sans" charset="0"/>
                <a:cs typeface="Open Sans" charset="0"/>
              </a:rPr>
              <a:t> App: </a:t>
            </a:r>
            <a:r>
              <a:rPr lang="en-US" sz="1200" dirty="0">
                <a:solidFill>
                  <a:schemeClr val="tx1">
                    <a:lumMod val="75000"/>
                    <a:lumOff val="25000"/>
                  </a:schemeClr>
                </a:solidFill>
                <a:latin typeface="Open Sans" charset="0"/>
                <a:ea typeface="Open Sans" charset="0"/>
                <a:cs typeface="Open Sans" charset="0"/>
                <a:hlinkClick r:id="rId3"/>
              </a:rPr>
              <a:t>WPo365</a:t>
            </a:r>
            <a:endParaRPr lang="en-US" sz="1200" dirty="0">
              <a:solidFill>
                <a:schemeClr val="tx1">
                  <a:lumMod val="75000"/>
                  <a:lumOff val="25000"/>
                </a:schemeClr>
              </a:solidFill>
              <a:latin typeface="Open Sans" charset="0"/>
              <a:ea typeface="Open Sans" charset="0"/>
              <a:cs typeface="Open Sans" charset="0"/>
            </a:endParaRPr>
          </a:p>
        </p:txBody>
      </p:sp>
    </p:spTree>
    <p:extLst>
      <p:ext uri="{BB962C8B-B14F-4D97-AF65-F5344CB8AC3E}">
        <p14:creationId xmlns:p14="http://schemas.microsoft.com/office/powerpoint/2010/main" val="17706522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A screenshot of a social media post&#10;&#10;Description automatically generated">
            <a:extLst>
              <a:ext uri="{FF2B5EF4-FFF2-40B4-BE49-F238E27FC236}">
                <a16:creationId xmlns:a16="http://schemas.microsoft.com/office/drawing/2014/main" id="{CA735DA3-CB45-4C79-844D-750C24D6CC9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6632" r="16632"/>
          <a:stretch>
            <a:fillRect/>
          </a:stretch>
        </p:blipFill>
        <p:spPr>
          <a:ln>
            <a:solidFill>
              <a:schemeClr val="bg1">
                <a:lumMod val="85000"/>
              </a:schemeClr>
            </a:solidFill>
          </a:ln>
        </p:spPr>
      </p:pic>
      <p:grpSp>
        <p:nvGrpSpPr>
          <p:cNvPr id="3" name="Group 2"/>
          <p:cNvGrpSpPr/>
          <p:nvPr/>
        </p:nvGrpSpPr>
        <p:grpSpPr>
          <a:xfrm>
            <a:off x="5638801" y="2971800"/>
            <a:ext cx="914398" cy="914398"/>
            <a:chOff x="7068443" y="2971801"/>
            <a:chExt cx="914398" cy="914398"/>
          </a:xfrm>
        </p:grpSpPr>
        <p:sp>
          <p:nvSpPr>
            <p:cNvPr id="4" name="Oval 3"/>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rot="5400000">
            <a:off x="9490372" y="3678867"/>
            <a:ext cx="307777" cy="5095480"/>
            <a:chOff x="498802" y="0"/>
            <a:chExt cx="307777" cy="5095480"/>
          </a:xfrm>
        </p:grpSpPr>
        <p:sp>
          <p:nvSpPr>
            <p:cNvPr id="7" name="TextBox 6"/>
            <p:cNvSpPr txBox="1"/>
            <p:nvPr/>
          </p:nvSpPr>
          <p:spPr>
            <a:xfrm rot="16200000">
              <a:off x="-972113" y="3316787"/>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8" name="Rectangle 7"/>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p:cNvGrpSpPr/>
          <p:nvPr/>
        </p:nvGrpSpPr>
        <p:grpSpPr>
          <a:xfrm>
            <a:off x="748325" y="2014380"/>
            <a:ext cx="4044698" cy="2245426"/>
            <a:chOff x="1828800" y="1795623"/>
            <a:chExt cx="4044698" cy="2245426"/>
          </a:xfrm>
        </p:grpSpPr>
        <p:sp>
          <p:nvSpPr>
            <p:cNvPr id="10" name="TextBox 9"/>
            <p:cNvSpPr txBox="1"/>
            <p:nvPr/>
          </p:nvSpPr>
          <p:spPr>
            <a:xfrm>
              <a:off x="1828800" y="1795623"/>
              <a:ext cx="3927678" cy="584775"/>
            </a:xfrm>
            <a:prstGeom prst="rect">
              <a:avLst/>
            </a:prstGeom>
            <a:noFill/>
          </p:spPr>
          <p:txBody>
            <a:bodyPr wrap="none" rtlCol="0">
              <a:spAutoFit/>
            </a:bodyPr>
            <a:lstStyle/>
            <a:p>
              <a:r>
                <a:rPr lang="en-US" sz="3200" b="1" dirty="0">
                  <a:latin typeface="Montserrat" charset="0"/>
                  <a:ea typeface="Montserrat" charset="0"/>
                  <a:cs typeface="Montserrat" charset="0"/>
                </a:rPr>
                <a:t>AZURE PA TOKEN</a:t>
              </a:r>
            </a:p>
          </p:txBody>
        </p:sp>
        <p:sp>
          <p:nvSpPr>
            <p:cNvPr id="11" name="TextBox 10"/>
            <p:cNvSpPr txBox="1"/>
            <p:nvPr/>
          </p:nvSpPr>
          <p:spPr>
            <a:xfrm>
              <a:off x="1828800" y="3147535"/>
              <a:ext cx="4044698" cy="893514"/>
            </a:xfrm>
            <a:prstGeom prst="rect">
              <a:avLst/>
            </a:prstGeom>
            <a:noFill/>
          </p:spPr>
          <p:txBody>
            <a:bodyPr wrap="square" rtlCol="0">
              <a:spAutoFit/>
            </a:bodyPr>
            <a:lstStyle/>
            <a:p>
              <a:pPr algn="just">
                <a:lnSpc>
                  <a:spcPct val="150000"/>
                </a:lnSpc>
              </a:pPr>
              <a:r>
                <a:rPr lang="en-US" sz="1200" dirty="0">
                  <a:solidFill>
                    <a:schemeClr val="tx1">
                      <a:lumMod val="75000"/>
                      <a:lumOff val="25000"/>
                    </a:schemeClr>
                  </a:solidFill>
                  <a:latin typeface="Open Sans" charset="0"/>
                  <a:ea typeface="Open Sans" charset="0"/>
                  <a:cs typeface="Open Sans" charset="0"/>
                </a:rPr>
                <a:t>Provides access to Azure API’s and applications:</a:t>
              </a:r>
            </a:p>
            <a:p>
              <a:pPr algn="just">
                <a:lnSpc>
                  <a:spcPct val="150000"/>
                </a:lnSpc>
              </a:pPr>
              <a:endParaRPr lang="en-US" sz="1200" dirty="0">
                <a:solidFill>
                  <a:schemeClr val="tx1">
                    <a:lumMod val="75000"/>
                    <a:lumOff val="25000"/>
                  </a:schemeClr>
                </a:solidFill>
                <a:latin typeface="Open Sans" charset="0"/>
                <a:ea typeface="Open Sans" charset="0"/>
                <a:cs typeface="Open Sans" charset="0"/>
              </a:endParaRPr>
            </a:p>
            <a:p>
              <a:pPr algn="just">
                <a:lnSpc>
                  <a:spcPct val="150000"/>
                </a:lnSpc>
              </a:pPr>
              <a:r>
                <a:rPr lang="en-US" sz="1200" b="0" i="0" dirty="0">
                  <a:effectLst/>
                  <a:latin typeface="Segoe UI" panose="020B0502040204020203" pitchFamily="34" charset="0"/>
                </a:rPr>
                <a:t>erdjiauu572playt6t6bqrqfpkvfhv5ypzxb74t527wsy5ftshjq</a:t>
              </a:r>
              <a:endParaRPr lang="en-US" sz="1200" dirty="0"/>
            </a:p>
          </p:txBody>
        </p:sp>
      </p:grpSp>
    </p:spTree>
    <p:extLst>
      <p:ext uri="{BB962C8B-B14F-4D97-AF65-F5344CB8AC3E}">
        <p14:creationId xmlns:p14="http://schemas.microsoft.com/office/powerpoint/2010/main" val="16832364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781933" y="1056959"/>
            <a:ext cx="4044698" cy="2829240"/>
            <a:chOff x="1828800" y="1795623"/>
            <a:chExt cx="4044698" cy="2829240"/>
          </a:xfrm>
        </p:grpSpPr>
        <p:sp>
          <p:nvSpPr>
            <p:cNvPr id="8" name="TextBox 7"/>
            <p:cNvSpPr txBox="1"/>
            <p:nvPr/>
          </p:nvSpPr>
          <p:spPr>
            <a:xfrm>
              <a:off x="1828800" y="1795623"/>
              <a:ext cx="3631122" cy="584775"/>
            </a:xfrm>
            <a:prstGeom prst="rect">
              <a:avLst/>
            </a:prstGeom>
            <a:noFill/>
          </p:spPr>
          <p:txBody>
            <a:bodyPr wrap="none" rtlCol="0">
              <a:spAutoFit/>
            </a:bodyPr>
            <a:lstStyle/>
            <a:p>
              <a:r>
                <a:rPr lang="en-US" sz="3200" b="1" dirty="0">
                  <a:latin typeface="Montserrat" charset="0"/>
                  <a:ea typeface="Montserrat" charset="0"/>
                  <a:cs typeface="Montserrat" charset="0"/>
                </a:rPr>
                <a:t>CRM Integration</a:t>
              </a:r>
            </a:p>
          </p:txBody>
        </p:sp>
        <p:sp>
          <p:nvSpPr>
            <p:cNvPr id="9" name="TextBox 8"/>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grpSp>
        <p:nvGrpSpPr>
          <p:cNvPr id="10" name="Group 9"/>
          <p:cNvGrpSpPr/>
          <p:nvPr/>
        </p:nvGrpSpPr>
        <p:grpSpPr>
          <a:xfrm>
            <a:off x="0" y="5968089"/>
            <a:ext cx="5053801" cy="307777"/>
            <a:chOff x="-1845054" y="2393852"/>
            <a:chExt cx="5053801" cy="307777"/>
          </a:xfrm>
        </p:grpSpPr>
        <p:sp>
          <p:nvSpPr>
            <p:cNvPr id="11" name="TextBox 10"/>
            <p:cNvSpPr txBox="1"/>
            <p:nvPr/>
          </p:nvSpPr>
          <p:spPr>
            <a:xfrm rot="10800000" flipV="1">
              <a:off x="-40861" y="2393852"/>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2" name="Rectangle 11"/>
            <p:cNvSpPr/>
            <p:nvPr/>
          </p:nvSpPr>
          <p:spPr>
            <a:xfrm rot="16200000">
              <a:off x="-1102601" y="1817358"/>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Picture Placeholder 12"/>
          <p:cNvSpPr>
            <a:spLocks noGrp="1"/>
          </p:cNvSpPr>
          <p:nvPr>
            <p:ph type="pic" sz="quarter" idx="13"/>
          </p:nvPr>
        </p:nvSpPr>
        <p:spPr/>
      </p:sp>
      <p:sp>
        <p:nvSpPr>
          <p:cNvPr id="14" name="Picture Placeholder 13"/>
          <p:cNvSpPr>
            <a:spLocks noGrp="1"/>
          </p:cNvSpPr>
          <p:nvPr>
            <p:ph type="pic" sz="quarter" idx="14"/>
          </p:nvPr>
        </p:nvSpPr>
        <p:spPr/>
      </p:sp>
      <p:grpSp>
        <p:nvGrpSpPr>
          <p:cNvPr id="4" name="Group 3"/>
          <p:cNvGrpSpPr/>
          <p:nvPr/>
        </p:nvGrpSpPr>
        <p:grpSpPr>
          <a:xfrm>
            <a:off x="5638801" y="2971801"/>
            <a:ext cx="914398" cy="914398"/>
            <a:chOff x="7068443" y="2971801"/>
            <a:chExt cx="914398" cy="914398"/>
          </a:xfrm>
        </p:grpSpPr>
        <p:sp>
          <p:nvSpPr>
            <p:cNvPr id="5" name="Oval 4"/>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290444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781933" y="1056959"/>
            <a:ext cx="4589718" cy="2829240"/>
            <a:chOff x="1828800" y="1795623"/>
            <a:chExt cx="4589718" cy="2829240"/>
          </a:xfrm>
        </p:grpSpPr>
        <p:sp>
          <p:nvSpPr>
            <p:cNvPr id="8" name="TextBox 7"/>
            <p:cNvSpPr txBox="1"/>
            <p:nvPr/>
          </p:nvSpPr>
          <p:spPr>
            <a:xfrm>
              <a:off x="1828800" y="1795623"/>
              <a:ext cx="4589718" cy="1077218"/>
            </a:xfrm>
            <a:prstGeom prst="rect">
              <a:avLst/>
            </a:prstGeom>
            <a:noFill/>
          </p:spPr>
          <p:txBody>
            <a:bodyPr wrap="none" rtlCol="0">
              <a:spAutoFit/>
            </a:bodyPr>
            <a:lstStyle/>
            <a:p>
              <a:r>
                <a:rPr lang="en-US" sz="3200" b="1" dirty="0">
                  <a:latin typeface="Montserrat" charset="0"/>
                  <a:ea typeface="Montserrat" charset="0"/>
                  <a:cs typeface="Montserrat" charset="0"/>
                </a:rPr>
                <a:t>Project Management</a:t>
              </a:r>
            </a:p>
            <a:p>
              <a:r>
                <a:rPr lang="en-US" sz="3200" b="1" dirty="0">
                  <a:latin typeface="Montserrat" charset="0"/>
                  <a:ea typeface="Montserrat" charset="0"/>
                  <a:cs typeface="Montserrat" charset="0"/>
                </a:rPr>
                <a:t>Integration</a:t>
              </a:r>
            </a:p>
          </p:txBody>
        </p:sp>
        <p:sp>
          <p:nvSpPr>
            <p:cNvPr id="9" name="TextBox 8"/>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grpSp>
        <p:nvGrpSpPr>
          <p:cNvPr id="10" name="Group 9"/>
          <p:cNvGrpSpPr/>
          <p:nvPr/>
        </p:nvGrpSpPr>
        <p:grpSpPr>
          <a:xfrm>
            <a:off x="0" y="5968089"/>
            <a:ext cx="5053801" cy="307777"/>
            <a:chOff x="-1845054" y="2393852"/>
            <a:chExt cx="5053801" cy="307777"/>
          </a:xfrm>
        </p:grpSpPr>
        <p:sp>
          <p:nvSpPr>
            <p:cNvPr id="11" name="TextBox 10"/>
            <p:cNvSpPr txBox="1"/>
            <p:nvPr/>
          </p:nvSpPr>
          <p:spPr>
            <a:xfrm rot="10800000" flipV="1">
              <a:off x="-40861" y="2393852"/>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2" name="Rectangle 11"/>
            <p:cNvSpPr/>
            <p:nvPr/>
          </p:nvSpPr>
          <p:spPr>
            <a:xfrm rot="16200000">
              <a:off x="-1102601" y="1817358"/>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Picture Placeholder 12"/>
          <p:cNvSpPr>
            <a:spLocks noGrp="1"/>
          </p:cNvSpPr>
          <p:nvPr>
            <p:ph type="pic" sz="quarter" idx="13"/>
          </p:nvPr>
        </p:nvSpPr>
        <p:spPr/>
      </p:sp>
      <p:sp>
        <p:nvSpPr>
          <p:cNvPr id="14" name="Picture Placeholder 13"/>
          <p:cNvSpPr>
            <a:spLocks noGrp="1"/>
          </p:cNvSpPr>
          <p:nvPr>
            <p:ph type="pic" sz="quarter" idx="14"/>
          </p:nvPr>
        </p:nvSpPr>
        <p:spPr/>
      </p:sp>
      <p:grpSp>
        <p:nvGrpSpPr>
          <p:cNvPr id="4" name="Group 3"/>
          <p:cNvGrpSpPr/>
          <p:nvPr/>
        </p:nvGrpSpPr>
        <p:grpSpPr>
          <a:xfrm>
            <a:off x="5638801" y="2971801"/>
            <a:ext cx="914398" cy="914398"/>
            <a:chOff x="7068443" y="2971801"/>
            <a:chExt cx="914398" cy="914398"/>
          </a:xfrm>
        </p:grpSpPr>
        <p:sp>
          <p:nvSpPr>
            <p:cNvPr id="5" name="Oval 4"/>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13957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3">
              <a:extLs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23" name="Title 3">
            <a:extLst>
              <a:ext uri="{FF2B5EF4-FFF2-40B4-BE49-F238E27FC236}">
                <a16:creationId xmlns:a16="http://schemas.microsoft.com/office/drawing/2014/main" id="{194C9D31-9486-0F44-A551-DB3E0474EF6D}"/>
              </a:ext>
            </a:extLst>
          </p:cNvPr>
          <p:cNvSpPr>
            <a:spLocks noGrp="1"/>
          </p:cNvSpPr>
          <p:nvPr>
            <p:ph type="title"/>
          </p:nvPr>
        </p:nvSpPr>
        <p:spPr>
          <a:xfrm>
            <a:off x="1091386" y="192506"/>
            <a:ext cx="9881414" cy="938462"/>
          </a:xfrm>
        </p:spPr>
        <p:txBody>
          <a:bodyPr vert="horz" lIns="91440" tIns="45720" rIns="91440" bIns="45720" rtlCol="0" anchor="b">
            <a:normAutofit/>
          </a:bodyPr>
          <a:lstStyle/>
          <a:p>
            <a:r>
              <a:rPr lang="en-US" kern="1200" dirty="0">
                <a:solidFill>
                  <a:srgbClr val="FFFFFF"/>
                </a:solidFill>
                <a:latin typeface="+mj-lt"/>
                <a:ea typeface="+mj-ea"/>
                <a:cs typeface="+mj-cs"/>
              </a:rPr>
              <a:t> Needs &amp; Requirements</a:t>
            </a:r>
          </a:p>
        </p:txBody>
      </p:sp>
      <p:sp>
        <p:nvSpPr>
          <p:cNvPr id="15" name="TextBox 14">
            <a:extLst>
              <a:ext uri="{FF2B5EF4-FFF2-40B4-BE49-F238E27FC236}">
                <a16:creationId xmlns:a16="http://schemas.microsoft.com/office/drawing/2014/main" id="{0BEB173B-864B-6847-AF14-D3506CB51481}"/>
              </a:ext>
            </a:extLst>
          </p:cNvPr>
          <p:cNvSpPr txBox="1"/>
          <p:nvPr/>
        </p:nvSpPr>
        <p:spPr>
          <a:xfrm>
            <a:off x="1251285" y="1070811"/>
            <a:ext cx="8614611" cy="369332"/>
          </a:xfrm>
          <a:prstGeom prst="rect">
            <a:avLst/>
          </a:prstGeom>
          <a:noFill/>
        </p:spPr>
        <p:txBody>
          <a:bodyPr wrap="square" rtlCol="0">
            <a:spAutoFit/>
          </a:bodyPr>
          <a:lstStyle/>
          <a:p>
            <a:r>
              <a:rPr lang="en-US" dirty="0">
                <a:solidFill>
                  <a:schemeClr val="bg1"/>
                </a:solidFill>
              </a:rPr>
              <a:t>A Ruby on Rails Site with API</a:t>
            </a:r>
          </a:p>
        </p:txBody>
      </p:sp>
      <p:sp>
        <p:nvSpPr>
          <p:cNvPr id="3" name="TextBox 2">
            <a:extLst>
              <a:ext uri="{FF2B5EF4-FFF2-40B4-BE49-F238E27FC236}">
                <a16:creationId xmlns:a16="http://schemas.microsoft.com/office/drawing/2014/main" id="{BFD97A20-6387-EA40-9E48-8A2535D416EA}"/>
              </a:ext>
            </a:extLst>
          </p:cNvPr>
          <p:cNvSpPr txBox="1"/>
          <p:nvPr/>
        </p:nvSpPr>
        <p:spPr>
          <a:xfrm>
            <a:off x="1287379" y="1407691"/>
            <a:ext cx="9156031" cy="4895892"/>
          </a:xfrm>
          <a:prstGeom prst="rect">
            <a:avLst/>
          </a:prstGeom>
          <a:noFill/>
        </p:spPr>
        <p:txBody>
          <a:bodyPr wrap="square" rtlCol="0" anchor="t">
            <a:spAutoFit/>
          </a:bodyPr>
          <a:lstStyle/>
          <a:p>
            <a:pPr marL="342900" indent="-342900">
              <a:lnSpc>
                <a:spcPct val="150000"/>
              </a:lnSpc>
              <a:buFont typeface="+mj-lt"/>
              <a:buAutoNum type="arabicPeriod"/>
            </a:pPr>
            <a:r>
              <a:rPr lang="en-US" sz="1500" dirty="0">
                <a:solidFill>
                  <a:schemeClr val="bg1"/>
                </a:solidFill>
                <a:latin typeface="Montserrat Medium" pitchFamily="2" charset="77"/>
              </a:rPr>
              <a:t>Build an MVC (Links to an external site.) Sinatra application.</a:t>
            </a:r>
          </a:p>
          <a:p>
            <a:pPr marL="342900" indent="-342900">
              <a:lnSpc>
                <a:spcPct val="150000"/>
              </a:lnSpc>
              <a:buFont typeface="+mj-lt"/>
              <a:buAutoNum type="arabicPeriod"/>
            </a:pPr>
            <a:r>
              <a:rPr lang="en-US" sz="1500" dirty="0">
                <a:solidFill>
                  <a:schemeClr val="bg1"/>
                </a:solidFill>
                <a:latin typeface="Montserrat Medium" pitchFamily="2" charset="77"/>
              </a:rPr>
              <a:t>Use ActiveRecord (Links to an external site.) with Sinatra.</a:t>
            </a:r>
          </a:p>
          <a:p>
            <a:pPr marL="342900" indent="-342900">
              <a:lnSpc>
                <a:spcPct val="150000"/>
              </a:lnSpc>
              <a:buFont typeface="+mj-lt"/>
              <a:buAutoNum type="arabicPeriod"/>
            </a:pPr>
            <a:r>
              <a:rPr lang="en-US" sz="1500" dirty="0">
                <a:solidFill>
                  <a:schemeClr val="bg1"/>
                </a:solidFill>
                <a:latin typeface="Montserrat Medium" pitchFamily="2" charset="77"/>
              </a:rPr>
              <a:t>Use multiple models.</a:t>
            </a:r>
          </a:p>
          <a:p>
            <a:pPr marL="342900" indent="-342900">
              <a:lnSpc>
                <a:spcPct val="150000"/>
              </a:lnSpc>
              <a:buFont typeface="+mj-lt"/>
              <a:buAutoNum type="arabicPeriod"/>
            </a:pPr>
            <a:r>
              <a:rPr lang="en-US" sz="1500" dirty="0">
                <a:solidFill>
                  <a:schemeClr val="bg1"/>
                </a:solidFill>
                <a:latin typeface="Montserrat Medium" pitchFamily="2" charset="77"/>
              </a:rPr>
              <a:t>Use at least one has_many relationship on a User model and one </a:t>
            </a:r>
            <a:r>
              <a:rPr lang="en-US" sz="1500" dirty="0" err="1">
                <a:solidFill>
                  <a:schemeClr val="bg1"/>
                </a:solidFill>
                <a:latin typeface="Montserrat Medium" pitchFamily="2" charset="77"/>
              </a:rPr>
              <a:t>belongs_to</a:t>
            </a:r>
            <a:r>
              <a:rPr lang="en-US" sz="1500" dirty="0">
                <a:solidFill>
                  <a:schemeClr val="bg1"/>
                </a:solidFill>
                <a:latin typeface="Montserrat Medium" pitchFamily="2" charset="77"/>
              </a:rPr>
              <a:t> relationship on another model.</a:t>
            </a:r>
          </a:p>
          <a:p>
            <a:pPr marL="342900" indent="-342900">
              <a:lnSpc>
                <a:spcPct val="150000"/>
              </a:lnSpc>
              <a:buFont typeface="+mj-lt"/>
              <a:buAutoNum type="arabicPeriod"/>
            </a:pPr>
            <a:r>
              <a:rPr lang="en-US" sz="1500" dirty="0">
                <a:solidFill>
                  <a:schemeClr val="bg1"/>
                </a:solidFill>
                <a:latin typeface="Montserrat Medium" pitchFamily="2" charset="77"/>
              </a:rPr>
              <a:t>Must have user accounts - users must be able to sign up, sign in, and sign out.</a:t>
            </a:r>
          </a:p>
          <a:p>
            <a:pPr marL="342900" indent="-342900">
              <a:lnSpc>
                <a:spcPct val="150000"/>
              </a:lnSpc>
              <a:buFont typeface="+mj-lt"/>
              <a:buAutoNum type="arabicPeriod"/>
            </a:pPr>
            <a:r>
              <a:rPr lang="en-US" sz="1500" dirty="0">
                <a:solidFill>
                  <a:schemeClr val="bg1"/>
                </a:solidFill>
                <a:latin typeface="Montserrat Medium" pitchFamily="2" charset="77"/>
              </a:rPr>
              <a:t>Validate uniqueness of user login attribute (username or email).</a:t>
            </a:r>
          </a:p>
          <a:p>
            <a:pPr marL="342900" indent="-342900">
              <a:lnSpc>
                <a:spcPct val="150000"/>
              </a:lnSpc>
              <a:buFont typeface="+mj-lt"/>
              <a:buAutoNum type="arabicPeriod"/>
            </a:pPr>
            <a:r>
              <a:rPr lang="en-US" sz="1500" dirty="0">
                <a:solidFill>
                  <a:schemeClr val="bg1"/>
                </a:solidFill>
                <a:latin typeface="Montserrat Medium" pitchFamily="2" charset="77"/>
              </a:rPr>
              <a:t>Once logged in, a user must have the ability to create, read, update and destroy the resource that belongs to user.</a:t>
            </a:r>
          </a:p>
          <a:p>
            <a:pPr marL="342900" indent="-342900">
              <a:lnSpc>
                <a:spcPct val="150000"/>
              </a:lnSpc>
              <a:buFont typeface="+mj-lt"/>
              <a:buAutoNum type="arabicPeriod"/>
            </a:pPr>
            <a:r>
              <a:rPr lang="en-US" sz="1500" dirty="0">
                <a:solidFill>
                  <a:schemeClr val="bg1"/>
                </a:solidFill>
                <a:latin typeface="Montserrat Medium" pitchFamily="2" charset="77"/>
              </a:rPr>
              <a:t>Ensure that users can edit and delete only their own resources - not resources created by other users.</a:t>
            </a:r>
          </a:p>
          <a:p>
            <a:pPr marL="342900" indent="-342900">
              <a:lnSpc>
                <a:spcPct val="150000"/>
              </a:lnSpc>
              <a:buFont typeface="+mj-lt"/>
              <a:buAutoNum type="arabicPeriod"/>
            </a:pPr>
            <a:r>
              <a:rPr lang="en-US" sz="1500" dirty="0">
                <a:solidFill>
                  <a:schemeClr val="bg1"/>
                </a:solidFill>
                <a:latin typeface="Montserrat Medium" pitchFamily="2" charset="77"/>
              </a:rPr>
              <a:t>Validate user input so bad data cannot be persisted to the database.</a:t>
            </a:r>
          </a:p>
          <a:p>
            <a:pPr marL="342900" indent="-342900">
              <a:lnSpc>
                <a:spcPct val="150000"/>
              </a:lnSpc>
              <a:buFont typeface="+mj-lt"/>
              <a:buAutoNum type="arabicPeriod"/>
            </a:pPr>
            <a:r>
              <a:rPr lang="en-US" sz="1500" dirty="0">
                <a:solidFill>
                  <a:schemeClr val="bg1"/>
                </a:solidFill>
                <a:latin typeface="Montserrat Medium" pitchFamily="2" charset="77"/>
              </a:rPr>
              <a:t>BONUS: Display validation failures to user with error messages (Links to an external site.). </a:t>
            </a:r>
            <a:br>
              <a:rPr lang="en-US" sz="1500" dirty="0">
                <a:solidFill>
                  <a:schemeClr val="bg1"/>
                </a:solidFill>
                <a:latin typeface="Montserrat Medium" pitchFamily="2" charset="77"/>
              </a:rPr>
            </a:br>
            <a:r>
              <a:rPr lang="en-US" sz="1500" dirty="0">
                <a:solidFill>
                  <a:schemeClr val="bg1"/>
                </a:solidFill>
                <a:latin typeface="Montserrat Medium" pitchFamily="2" charset="77"/>
              </a:rPr>
              <a:t>(This is an optional feature, challenge yourself and give it a shot!)</a:t>
            </a:r>
          </a:p>
        </p:txBody>
      </p:sp>
    </p:spTree>
    <p:extLst>
      <p:ext uri="{BB962C8B-B14F-4D97-AF65-F5344CB8AC3E}">
        <p14:creationId xmlns:p14="http://schemas.microsoft.com/office/powerpoint/2010/main" val="9184467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215056" y="4705531"/>
            <a:ext cx="3761888" cy="21524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4562136" y="4966157"/>
            <a:ext cx="2812548" cy="1631216"/>
            <a:chOff x="6936472" y="322880"/>
            <a:chExt cx="2812548" cy="1631216"/>
          </a:xfrm>
        </p:grpSpPr>
        <p:sp>
          <p:nvSpPr>
            <p:cNvPr id="5" name="Rectangle 4"/>
            <p:cNvSpPr/>
            <p:nvPr/>
          </p:nvSpPr>
          <p:spPr>
            <a:xfrm>
              <a:off x="7719238" y="569101"/>
              <a:ext cx="2029782" cy="1200329"/>
            </a:xfrm>
            <a:prstGeom prst="rect">
              <a:avLst/>
            </a:prstGeom>
          </p:spPr>
          <p:txBody>
            <a:bodyPr wrap="square">
              <a:spAutoFit/>
            </a:bodyPr>
            <a:lstStyle/>
            <a:p>
              <a:pPr algn="just">
                <a:lnSpc>
                  <a:spcPct val="150000"/>
                </a:lnSpc>
              </a:pPr>
              <a:r>
                <a:rPr lang="en-US" sz="1200" i="1">
                  <a:solidFill>
                    <a:schemeClr val="bg1"/>
                  </a:solidFill>
                  <a:latin typeface="Open Sans" charset="0"/>
                  <a:ea typeface="Open Sans" charset="0"/>
                  <a:cs typeface="Open Sans" charset="0"/>
                </a:rPr>
                <a:t>Lorem ipsum dolor sit amet, lorem consectetur adipiscing elit. Pellentesque arcu nunc, bibendum  </a:t>
              </a:r>
            </a:p>
          </p:txBody>
        </p:sp>
        <p:sp>
          <p:nvSpPr>
            <p:cNvPr id="6" name="TextBox 5"/>
            <p:cNvSpPr txBox="1"/>
            <p:nvPr/>
          </p:nvSpPr>
          <p:spPr>
            <a:xfrm>
              <a:off x="6936472" y="322880"/>
              <a:ext cx="729687" cy="1631216"/>
            </a:xfrm>
            <a:prstGeom prst="rect">
              <a:avLst/>
            </a:prstGeom>
            <a:noFill/>
          </p:spPr>
          <p:txBody>
            <a:bodyPr wrap="none" rtlCol="0">
              <a:spAutoFit/>
            </a:bodyPr>
            <a:lstStyle/>
            <a:p>
              <a:r>
                <a:rPr lang="en-US" sz="10000" b="1">
                  <a:solidFill>
                    <a:schemeClr val="bg1"/>
                  </a:solidFill>
                  <a:latin typeface="Montserrat" charset="0"/>
                  <a:ea typeface="Montserrat" charset="0"/>
                  <a:cs typeface="Montserrat" charset="0"/>
                </a:rPr>
                <a:t>“</a:t>
              </a:r>
            </a:p>
          </p:txBody>
        </p:sp>
      </p:grpSp>
      <p:sp>
        <p:nvSpPr>
          <p:cNvPr id="11" name="TextBox 10"/>
          <p:cNvSpPr txBox="1"/>
          <p:nvPr/>
        </p:nvSpPr>
        <p:spPr>
          <a:xfrm>
            <a:off x="8968442" y="2397948"/>
            <a:ext cx="2175596" cy="2062103"/>
          </a:xfrm>
          <a:prstGeom prst="rect">
            <a:avLst/>
          </a:prstGeom>
          <a:noFill/>
        </p:spPr>
        <p:txBody>
          <a:bodyPr wrap="none" rtlCol="0">
            <a:spAutoFit/>
          </a:bodyPr>
          <a:lstStyle/>
          <a:p>
            <a:r>
              <a:rPr lang="en-US" sz="3200" b="1">
                <a:latin typeface="Montserrat" charset="0"/>
                <a:ea typeface="Montserrat" charset="0"/>
                <a:cs typeface="Montserrat" charset="0"/>
              </a:rPr>
              <a:t>We Are </a:t>
            </a:r>
          </a:p>
          <a:p>
            <a:r>
              <a:rPr lang="en-US" sz="3200" b="1">
                <a:latin typeface="Montserrat" charset="0"/>
                <a:ea typeface="Montserrat" charset="0"/>
                <a:cs typeface="Montserrat" charset="0"/>
              </a:rPr>
              <a:t>Great &amp;</a:t>
            </a:r>
          </a:p>
          <a:p>
            <a:r>
              <a:rPr lang="en-US" sz="3200" b="1">
                <a:latin typeface="Montserrat" charset="0"/>
                <a:ea typeface="Montserrat" charset="0"/>
                <a:cs typeface="Montserrat" charset="0"/>
              </a:rPr>
              <a:t>Creative </a:t>
            </a:r>
          </a:p>
          <a:p>
            <a:r>
              <a:rPr lang="en-US" sz="3200" b="1">
                <a:latin typeface="Montserrat" charset="0"/>
                <a:ea typeface="Montserrat" charset="0"/>
                <a:cs typeface="Montserrat" charset="0"/>
              </a:rPr>
              <a:t>Company</a:t>
            </a:r>
          </a:p>
        </p:txBody>
      </p:sp>
      <p:sp>
        <p:nvSpPr>
          <p:cNvPr id="12" name="TextBox 11"/>
          <p:cNvSpPr txBox="1"/>
          <p:nvPr/>
        </p:nvSpPr>
        <p:spPr>
          <a:xfrm>
            <a:off x="728985" y="2120208"/>
            <a:ext cx="2494573" cy="2585323"/>
          </a:xfrm>
          <a:prstGeom prst="rect">
            <a:avLst/>
          </a:prstGeom>
          <a:noFill/>
        </p:spPr>
        <p:txBody>
          <a:bodyPr wrap="square" rtlCol="0">
            <a:spAutoFit/>
          </a:bodyPr>
          <a:lstStyle/>
          <a:p>
            <a:pPr algn="just">
              <a:lnSpc>
                <a:spcPct val="150000"/>
              </a:lnSpc>
            </a:pPr>
            <a:r>
              <a:rPr lang="en-US" sz="1200" dirty="0">
                <a:solidFill>
                  <a:schemeClr val="tx1">
                    <a:lumMod val="75000"/>
                    <a:lumOff val="25000"/>
                  </a:schemeClr>
                </a:solidFill>
                <a:latin typeface="Open Sans" charset="0"/>
                <a:ea typeface="Open Sans" charset="0"/>
                <a:cs typeface="Open Sans" charset="0"/>
              </a:rPr>
              <a:t>Lorem ipsum dolor sit </a:t>
            </a:r>
            <a:r>
              <a:rPr lang="en-US" sz="1200" dirty="0" err="1">
                <a:solidFill>
                  <a:schemeClr val="tx1">
                    <a:lumMod val="75000"/>
                    <a:lumOff val="25000"/>
                  </a:schemeClr>
                </a:solidFill>
                <a:latin typeface="Open Sans" charset="0"/>
                <a:ea typeface="Open Sans" charset="0"/>
                <a:cs typeface="Open Sans" charset="0"/>
              </a:rPr>
              <a:t>amet</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consectetur</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adipiscing</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elit</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Pellentesque</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arcu</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nunc</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bibendum</a:t>
            </a:r>
            <a:r>
              <a:rPr lang="en-US" sz="1200" dirty="0">
                <a:solidFill>
                  <a:schemeClr val="tx1">
                    <a:lumMod val="75000"/>
                    <a:lumOff val="25000"/>
                  </a:schemeClr>
                </a:solidFill>
                <a:latin typeface="Open Sans" charset="0"/>
                <a:ea typeface="Open Sans" charset="0"/>
                <a:cs typeface="Open Sans" charset="0"/>
              </a:rPr>
              <a:t> at </a:t>
            </a:r>
            <a:r>
              <a:rPr lang="en-US" sz="1200" dirty="0" err="1">
                <a:solidFill>
                  <a:schemeClr val="tx1">
                    <a:lumMod val="75000"/>
                    <a:lumOff val="25000"/>
                  </a:schemeClr>
                </a:solidFill>
                <a:latin typeface="Open Sans" charset="0"/>
                <a:ea typeface="Open Sans" charset="0"/>
                <a:cs typeface="Open Sans" charset="0"/>
              </a:rPr>
              <a:t>lectus</a:t>
            </a:r>
            <a:r>
              <a:rPr lang="en-US" sz="1200" dirty="0">
                <a:solidFill>
                  <a:schemeClr val="tx1">
                    <a:lumMod val="75000"/>
                    <a:lumOff val="25000"/>
                  </a:schemeClr>
                </a:solidFill>
                <a:latin typeface="Open Sans" charset="0"/>
                <a:ea typeface="Open Sans" charset="0"/>
                <a:cs typeface="Open Sans" charset="0"/>
              </a:rPr>
              <a:t> ac, </a:t>
            </a:r>
            <a:r>
              <a:rPr lang="en-US" sz="1200" dirty="0" err="1">
                <a:solidFill>
                  <a:schemeClr val="tx1">
                    <a:lumMod val="75000"/>
                    <a:lumOff val="25000"/>
                  </a:schemeClr>
                </a:solidFill>
                <a:latin typeface="Open Sans" charset="0"/>
                <a:ea typeface="Open Sans" charset="0"/>
                <a:cs typeface="Open Sans" charset="0"/>
              </a:rPr>
              <a:t>imperdiet</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venenatis</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leo</a:t>
            </a:r>
            <a:r>
              <a:rPr lang="en-US" sz="1200" dirty="0">
                <a:solidFill>
                  <a:schemeClr val="tx1">
                    <a:lumMod val="75000"/>
                    <a:lumOff val="25000"/>
                  </a:schemeClr>
                </a:solidFill>
                <a:latin typeface="Open Sans" charset="0"/>
                <a:ea typeface="Open Sans" charset="0"/>
                <a:cs typeface="Open Sans" charset="0"/>
              </a:rPr>
              <a:t>. Sed fermentum </a:t>
            </a:r>
            <a:r>
              <a:rPr lang="en-US" sz="1200" dirty="0" err="1">
                <a:solidFill>
                  <a:schemeClr val="tx1">
                    <a:lumMod val="75000"/>
                    <a:lumOff val="25000"/>
                  </a:schemeClr>
                </a:solidFill>
                <a:latin typeface="Open Sans" charset="0"/>
                <a:ea typeface="Open Sans" charset="0"/>
                <a:cs typeface="Open Sans" charset="0"/>
              </a:rPr>
              <a:t>massa</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nec</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augue</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sollicitudin</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viverra</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Suspendisse</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efficitur</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risus</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ut</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nunc</a:t>
            </a:r>
            <a:r>
              <a:rPr lang="en-US" sz="1200" dirty="0">
                <a:solidFill>
                  <a:schemeClr val="tx1">
                    <a:lumMod val="75000"/>
                    <a:lumOff val="25000"/>
                  </a:schemeClr>
                </a:solidFill>
                <a:latin typeface="Open Sans" charset="0"/>
                <a:ea typeface="Open Sans" charset="0"/>
                <a:cs typeface="Open Sans" charset="0"/>
              </a:rPr>
              <a:t> porta </a:t>
            </a:r>
            <a:r>
              <a:rPr lang="en-US" sz="1200" dirty="0" err="1">
                <a:solidFill>
                  <a:schemeClr val="tx1">
                    <a:lumMod val="75000"/>
                    <a:lumOff val="25000"/>
                  </a:schemeClr>
                </a:solidFill>
                <a:latin typeface="Open Sans" charset="0"/>
                <a:ea typeface="Open Sans" charset="0"/>
                <a:cs typeface="Open Sans" charset="0"/>
              </a:rPr>
              <a:t>mollis</a:t>
            </a:r>
            <a:r>
              <a:rPr lang="en-US" sz="1200" dirty="0">
                <a:solidFill>
                  <a:schemeClr val="tx1">
                    <a:lumMod val="75000"/>
                    <a:lumOff val="25000"/>
                  </a:schemeClr>
                </a:solidFill>
                <a:latin typeface="Open Sans" charset="0"/>
                <a:ea typeface="Open Sans" charset="0"/>
                <a:cs typeface="Open Sans" charset="0"/>
              </a:rPr>
              <a:t>. Sed </a:t>
            </a:r>
            <a:r>
              <a:rPr lang="en-US" sz="1200" dirty="0" err="1">
                <a:solidFill>
                  <a:schemeClr val="tx1">
                    <a:lumMod val="75000"/>
                    <a:lumOff val="25000"/>
                  </a:schemeClr>
                </a:solidFill>
                <a:latin typeface="Open Sans" charset="0"/>
                <a:ea typeface="Open Sans" charset="0"/>
                <a:cs typeface="Open Sans" charset="0"/>
              </a:rPr>
              <a:t>venenatis</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nisl</a:t>
            </a:r>
            <a:r>
              <a:rPr lang="en-US" sz="1200" dirty="0">
                <a:solidFill>
                  <a:schemeClr val="tx1">
                    <a:lumMod val="75000"/>
                    <a:lumOff val="25000"/>
                  </a:schemeClr>
                </a:solidFill>
                <a:latin typeface="Open Sans" charset="0"/>
                <a:ea typeface="Open Sans" charset="0"/>
                <a:cs typeface="Open Sans" charset="0"/>
              </a:rPr>
              <a:t> </a:t>
            </a:r>
            <a:r>
              <a:rPr lang="en-US" sz="1200" dirty="0" err="1">
                <a:solidFill>
                  <a:schemeClr val="tx1">
                    <a:lumMod val="75000"/>
                    <a:lumOff val="25000"/>
                  </a:schemeClr>
                </a:solidFill>
                <a:latin typeface="Open Sans" charset="0"/>
                <a:ea typeface="Open Sans" charset="0"/>
                <a:cs typeface="Open Sans" charset="0"/>
              </a:rPr>
              <a:t>ut</a:t>
            </a:r>
            <a:r>
              <a:rPr lang="en-US" sz="1200" dirty="0">
                <a:solidFill>
                  <a:schemeClr val="tx1">
                    <a:lumMod val="75000"/>
                    <a:lumOff val="25000"/>
                  </a:schemeClr>
                </a:solidFill>
                <a:latin typeface="Open Sans" charset="0"/>
                <a:ea typeface="Open Sans" charset="0"/>
                <a:cs typeface="Open Sans" charset="0"/>
              </a:rPr>
              <a:t> </a:t>
            </a:r>
          </a:p>
        </p:txBody>
      </p:sp>
      <p:sp>
        <p:nvSpPr>
          <p:cNvPr id="7" name="Picture Placeholder 6"/>
          <p:cNvSpPr>
            <a:spLocks noGrp="1"/>
          </p:cNvSpPr>
          <p:nvPr>
            <p:ph type="pic" sz="quarter" idx="10"/>
          </p:nvPr>
        </p:nvSpPr>
        <p:spPr/>
      </p:sp>
    </p:spTree>
    <p:extLst>
      <p:ext uri="{BB962C8B-B14F-4D97-AF65-F5344CB8AC3E}">
        <p14:creationId xmlns:p14="http://schemas.microsoft.com/office/powerpoint/2010/main" val="14075686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429000"/>
            <a:ext cx="474212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p:nvGrpSpPr>
        <p:grpSpPr>
          <a:xfrm>
            <a:off x="604048" y="4446483"/>
            <a:ext cx="3534023" cy="1723549"/>
            <a:chOff x="6936472" y="322880"/>
            <a:chExt cx="3534023" cy="1723549"/>
          </a:xfrm>
        </p:grpSpPr>
        <p:sp>
          <p:nvSpPr>
            <p:cNvPr id="4" name="Rectangle 3"/>
            <p:cNvSpPr/>
            <p:nvPr/>
          </p:nvSpPr>
          <p:spPr>
            <a:xfrm>
              <a:off x="7825562" y="569101"/>
              <a:ext cx="2644933" cy="1477328"/>
            </a:xfrm>
            <a:prstGeom prst="rect">
              <a:avLst/>
            </a:prstGeom>
          </p:spPr>
          <p:txBody>
            <a:bodyPr wrap="square">
              <a:spAutoFit/>
            </a:bodyPr>
            <a:lstStyle/>
            <a:p>
              <a:pPr algn="just">
                <a:lnSpc>
                  <a:spcPct val="150000"/>
                </a:lnSpc>
              </a:pPr>
              <a:r>
                <a:rPr lang="en-US" sz="1200">
                  <a:solidFill>
                    <a:schemeClr val="bg1"/>
                  </a:solidFill>
                  <a:latin typeface="Open Sans" charset="0"/>
                  <a:ea typeface="Open Sans" charset="0"/>
                  <a:cs typeface="Open Sans" charset="0"/>
                </a:rPr>
                <a:t>Lorem ipsum dolor sit amet, consectetur adipiscing elit. Pellentesque arcu nunc, bibendum at lectus ac, imperdiet venenatis leo.  </a:t>
              </a:r>
            </a:p>
          </p:txBody>
        </p:sp>
        <p:sp>
          <p:nvSpPr>
            <p:cNvPr id="5" name="TextBox 4"/>
            <p:cNvSpPr txBox="1"/>
            <p:nvPr/>
          </p:nvSpPr>
          <p:spPr>
            <a:xfrm>
              <a:off x="6936472" y="322880"/>
              <a:ext cx="729687" cy="1631216"/>
            </a:xfrm>
            <a:prstGeom prst="rect">
              <a:avLst/>
            </a:prstGeom>
            <a:noFill/>
          </p:spPr>
          <p:txBody>
            <a:bodyPr wrap="none" rtlCol="0">
              <a:spAutoFit/>
            </a:bodyPr>
            <a:lstStyle/>
            <a:p>
              <a:r>
                <a:rPr lang="en-US" sz="10000" b="1">
                  <a:solidFill>
                    <a:schemeClr val="bg1"/>
                  </a:solidFill>
                  <a:latin typeface="Montserrat" charset="0"/>
                  <a:ea typeface="Montserrat" charset="0"/>
                  <a:cs typeface="Montserrat" charset="0"/>
                </a:rPr>
                <a:t>“</a:t>
              </a:r>
            </a:p>
          </p:txBody>
        </p:sp>
      </p:grpSp>
      <p:grpSp>
        <p:nvGrpSpPr>
          <p:cNvPr id="10" name="Group 9"/>
          <p:cNvGrpSpPr/>
          <p:nvPr/>
        </p:nvGrpSpPr>
        <p:grpSpPr>
          <a:xfrm>
            <a:off x="7467057" y="3340792"/>
            <a:ext cx="4044698" cy="2829240"/>
            <a:chOff x="1828800" y="1795623"/>
            <a:chExt cx="4044698" cy="2829240"/>
          </a:xfrm>
        </p:grpSpPr>
        <p:sp>
          <p:nvSpPr>
            <p:cNvPr id="11" name="TextBox 10"/>
            <p:cNvSpPr txBox="1"/>
            <p:nvPr/>
          </p:nvSpPr>
          <p:spPr>
            <a:xfrm>
              <a:off x="1828800" y="1795623"/>
              <a:ext cx="4044697" cy="1077218"/>
            </a:xfrm>
            <a:prstGeom prst="rect">
              <a:avLst/>
            </a:prstGeom>
            <a:noFill/>
          </p:spPr>
          <p:txBody>
            <a:bodyPr wrap="none" rtlCol="0">
              <a:spAutoFit/>
            </a:bodyPr>
            <a:lstStyle/>
            <a:p>
              <a:r>
                <a:rPr lang="en-US" sz="3200" b="1">
                  <a:latin typeface="Montserrat" charset="0"/>
                  <a:ea typeface="Montserrat" charset="0"/>
                  <a:cs typeface="Montserrat" charset="0"/>
                </a:rPr>
                <a:t>We Are Great &amp;</a:t>
              </a:r>
            </a:p>
            <a:p>
              <a:r>
                <a:rPr lang="en-US" sz="3200" b="1">
                  <a:latin typeface="Montserrat" charset="0"/>
                  <a:ea typeface="Montserrat" charset="0"/>
                  <a:cs typeface="Montserrat" charset="0"/>
                </a:rPr>
                <a:t>Creative Company</a:t>
              </a:r>
            </a:p>
          </p:txBody>
        </p:sp>
        <p:sp>
          <p:nvSpPr>
            <p:cNvPr id="12" name="TextBox 11"/>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grpSp>
        <p:nvGrpSpPr>
          <p:cNvPr id="16" name="Group 15"/>
          <p:cNvGrpSpPr/>
          <p:nvPr/>
        </p:nvGrpSpPr>
        <p:grpSpPr>
          <a:xfrm rot="5400000">
            <a:off x="10331609" y="-1977655"/>
            <a:ext cx="307777" cy="5095480"/>
            <a:chOff x="498802" y="0"/>
            <a:chExt cx="307777" cy="5095480"/>
          </a:xfrm>
        </p:grpSpPr>
        <p:sp>
          <p:nvSpPr>
            <p:cNvPr id="17" name="TextBox 16"/>
            <p:cNvSpPr txBox="1"/>
            <p:nvPr/>
          </p:nvSpPr>
          <p:spPr>
            <a:xfrm rot="16200000">
              <a:off x="-972113" y="3316787"/>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8" name="Rectangle 17"/>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Picture Placeholder 6"/>
          <p:cNvSpPr>
            <a:spLocks noGrp="1"/>
          </p:cNvSpPr>
          <p:nvPr>
            <p:ph type="pic" sz="quarter" idx="10"/>
          </p:nvPr>
        </p:nvSpPr>
        <p:spPr/>
      </p:sp>
      <p:grpSp>
        <p:nvGrpSpPr>
          <p:cNvPr id="13" name="Group 12"/>
          <p:cNvGrpSpPr/>
          <p:nvPr/>
        </p:nvGrpSpPr>
        <p:grpSpPr>
          <a:xfrm>
            <a:off x="6096000" y="1583304"/>
            <a:ext cx="914398" cy="914398"/>
            <a:chOff x="7068443" y="2971801"/>
            <a:chExt cx="914398" cy="914398"/>
          </a:xfrm>
        </p:grpSpPr>
        <p:sp>
          <p:nvSpPr>
            <p:cNvPr id="14" name="Oval 13"/>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218203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7467057" y="3340792"/>
            <a:ext cx="4044698" cy="2829240"/>
            <a:chOff x="1828800" y="1795623"/>
            <a:chExt cx="4044698" cy="2829240"/>
          </a:xfrm>
        </p:grpSpPr>
        <p:sp>
          <p:nvSpPr>
            <p:cNvPr id="8" name="TextBox 7"/>
            <p:cNvSpPr txBox="1"/>
            <p:nvPr/>
          </p:nvSpPr>
          <p:spPr>
            <a:xfrm>
              <a:off x="1828800" y="1795623"/>
              <a:ext cx="4044697" cy="1077218"/>
            </a:xfrm>
            <a:prstGeom prst="rect">
              <a:avLst/>
            </a:prstGeom>
            <a:noFill/>
          </p:spPr>
          <p:txBody>
            <a:bodyPr wrap="none" rtlCol="0">
              <a:spAutoFit/>
            </a:bodyPr>
            <a:lstStyle/>
            <a:p>
              <a:r>
                <a:rPr lang="en-US" sz="3200" b="1">
                  <a:latin typeface="Montserrat" charset="0"/>
                  <a:ea typeface="Montserrat" charset="0"/>
                  <a:cs typeface="Montserrat" charset="0"/>
                </a:rPr>
                <a:t>We Are Great &amp;</a:t>
              </a:r>
            </a:p>
            <a:p>
              <a:r>
                <a:rPr lang="en-US" sz="3200" b="1">
                  <a:latin typeface="Montserrat" charset="0"/>
                  <a:ea typeface="Montserrat" charset="0"/>
                  <a:cs typeface="Montserrat" charset="0"/>
                </a:rPr>
                <a:t>Creative Company</a:t>
              </a:r>
            </a:p>
          </p:txBody>
        </p:sp>
        <p:sp>
          <p:nvSpPr>
            <p:cNvPr id="9" name="TextBox 8"/>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sp>
        <p:nvSpPr>
          <p:cNvPr id="10" name="Rectangle 9"/>
          <p:cNvSpPr/>
          <p:nvPr/>
        </p:nvSpPr>
        <p:spPr>
          <a:xfrm>
            <a:off x="3482414" y="-25257"/>
            <a:ext cx="8709586" cy="19769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nvGrpSpPr>
        <p:grpSpPr>
          <a:xfrm>
            <a:off x="4678358" y="212192"/>
            <a:ext cx="6400768" cy="1631216"/>
            <a:chOff x="6936472" y="322880"/>
            <a:chExt cx="6400768" cy="1631216"/>
          </a:xfrm>
        </p:grpSpPr>
        <p:sp>
          <p:nvSpPr>
            <p:cNvPr id="12" name="Rectangle 11"/>
            <p:cNvSpPr/>
            <p:nvPr/>
          </p:nvSpPr>
          <p:spPr>
            <a:xfrm>
              <a:off x="7825562" y="569101"/>
              <a:ext cx="5511678" cy="1200329"/>
            </a:xfrm>
            <a:prstGeom prst="rect">
              <a:avLst/>
            </a:prstGeom>
          </p:spPr>
          <p:txBody>
            <a:bodyPr wrap="square">
              <a:spAutoFit/>
            </a:bodyPr>
            <a:lstStyle/>
            <a:p>
              <a:pPr algn="just">
                <a:lnSpc>
                  <a:spcPct val="150000"/>
                </a:lnSpc>
              </a:pPr>
              <a:r>
                <a:rPr lang="en-US" sz="1200" i="1">
                  <a:solidFill>
                    <a:schemeClr val="bg1"/>
                  </a:solidFill>
                  <a:latin typeface="Open Sans" charset="0"/>
                  <a:ea typeface="Open Sans" charset="0"/>
                  <a:cs typeface="Open Sans" charset="0"/>
                </a:rPr>
                <a:t>Lorem ipsum dolor sit amet, consectetur adipiscing elit. Pellentesque arcu nunc, bibendum at lectus ac, imperdiet venenatis leo.    Lorem ipsum dolor sit amet, consectetur adipiscing elit. Pellentesque arcu nunc </a:t>
              </a:r>
            </a:p>
            <a:p>
              <a:pPr algn="just">
                <a:lnSpc>
                  <a:spcPct val="150000"/>
                </a:lnSpc>
              </a:pPr>
              <a:endParaRPr lang="en-US" sz="1200" i="1">
                <a:solidFill>
                  <a:schemeClr val="bg1"/>
                </a:solidFill>
                <a:latin typeface="Open Sans" charset="0"/>
                <a:ea typeface="Open Sans" charset="0"/>
                <a:cs typeface="Open Sans" charset="0"/>
              </a:endParaRPr>
            </a:p>
          </p:txBody>
        </p:sp>
        <p:sp>
          <p:nvSpPr>
            <p:cNvPr id="13" name="TextBox 12"/>
            <p:cNvSpPr txBox="1"/>
            <p:nvPr/>
          </p:nvSpPr>
          <p:spPr>
            <a:xfrm>
              <a:off x="6936472" y="322880"/>
              <a:ext cx="729687" cy="1631216"/>
            </a:xfrm>
            <a:prstGeom prst="rect">
              <a:avLst/>
            </a:prstGeom>
            <a:noFill/>
          </p:spPr>
          <p:txBody>
            <a:bodyPr wrap="none" rtlCol="0">
              <a:spAutoFit/>
            </a:bodyPr>
            <a:lstStyle/>
            <a:p>
              <a:r>
                <a:rPr lang="en-US" sz="10000" b="1">
                  <a:solidFill>
                    <a:schemeClr val="bg1"/>
                  </a:solidFill>
                  <a:latin typeface="Montserrat" charset="0"/>
                  <a:ea typeface="Montserrat" charset="0"/>
                  <a:cs typeface="Montserrat" charset="0"/>
                </a:rPr>
                <a:t>“</a:t>
              </a:r>
            </a:p>
          </p:txBody>
        </p:sp>
      </p:grpSp>
      <p:sp>
        <p:nvSpPr>
          <p:cNvPr id="14" name="Picture Placeholder 13"/>
          <p:cNvSpPr>
            <a:spLocks noGrp="1"/>
          </p:cNvSpPr>
          <p:nvPr>
            <p:ph type="pic" sz="quarter" idx="10"/>
          </p:nvPr>
        </p:nvSpPr>
        <p:spPr/>
      </p:sp>
      <p:sp>
        <p:nvSpPr>
          <p:cNvPr id="15" name="Picture Placeholder 14"/>
          <p:cNvSpPr>
            <a:spLocks noGrp="1"/>
          </p:cNvSpPr>
          <p:nvPr>
            <p:ph type="pic" sz="quarter" idx="11"/>
          </p:nvPr>
        </p:nvSpPr>
        <p:spPr/>
      </p:sp>
      <p:grpSp>
        <p:nvGrpSpPr>
          <p:cNvPr id="4" name="Group 3"/>
          <p:cNvGrpSpPr/>
          <p:nvPr/>
        </p:nvGrpSpPr>
        <p:grpSpPr>
          <a:xfrm>
            <a:off x="5638801" y="4369982"/>
            <a:ext cx="914398" cy="914398"/>
            <a:chOff x="7068443" y="2971801"/>
            <a:chExt cx="914398" cy="914398"/>
          </a:xfrm>
        </p:grpSpPr>
        <p:sp>
          <p:nvSpPr>
            <p:cNvPr id="5" name="Oval 4"/>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654757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p:sp>
      <p:grpSp>
        <p:nvGrpSpPr>
          <p:cNvPr id="2" name="Group 1"/>
          <p:cNvGrpSpPr/>
          <p:nvPr/>
        </p:nvGrpSpPr>
        <p:grpSpPr>
          <a:xfrm rot="5400000">
            <a:off x="9490372" y="3678867"/>
            <a:ext cx="307777" cy="5095480"/>
            <a:chOff x="498802" y="0"/>
            <a:chExt cx="307777" cy="5095480"/>
          </a:xfrm>
        </p:grpSpPr>
        <p:sp>
          <p:nvSpPr>
            <p:cNvPr id="3" name="TextBox 2"/>
            <p:cNvSpPr txBox="1"/>
            <p:nvPr/>
          </p:nvSpPr>
          <p:spPr>
            <a:xfrm rot="16200000">
              <a:off x="-972113" y="3316787"/>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4" name="Rectangle 3"/>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p:cNvSpPr/>
          <p:nvPr/>
        </p:nvSpPr>
        <p:spPr>
          <a:xfrm>
            <a:off x="4479986" y="-21265"/>
            <a:ext cx="7712014" cy="215246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nvGrpSpPr>
        <p:grpSpPr>
          <a:xfrm>
            <a:off x="6049523" y="244807"/>
            <a:ext cx="4572939" cy="1631216"/>
            <a:chOff x="6936472" y="322880"/>
            <a:chExt cx="4572939" cy="1631216"/>
          </a:xfrm>
        </p:grpSpPr>
        <p:sp>
          <p:nvSpPr>
            <p:cNvPr id="12" name="Rectangle 11"/>
            <p:cNvSpPr/>
            <p:nvPr/>
          </p:nvSpPr>
          <p:spPr>
            <a:xfrm>
              <a:off x="7825562" y="569101"/>
              <a:ext cx="3683849" cy="923330"/>
            </a:xfrm>
            <a:prstGeom prst="rect">
              <a:avLst/>
            </a:prstGeom>
          </p:spPr>
          <p:txBody>
            <a:bodyPr wrap="square">
              <a:spAutoFit/>
            </a:bodyPr>
            <a:lstStyle/>
            <a:p>
              <a:pPr algn="just">
                <a:lnSpc>
                  <a:spcPct val="150000"/>
                </a:lnSpc>
              </a:pPr>
              <a:r>
                <a:rPr lang="en-US" sz="1200" i="1">
                  <a:solidFill>
                    <a:schemeClr val="bg1"/>
                  </a:solidFill>
                  <a:latin typeface="Open Sans" charset="0"/>
                  <a:ea typeface="Open Sans" charset="0"/>
                  <a:cs typeface="Open Sans" charset="0"/>
                </a:rPr>
                <a:t>Lorem ipsum dolor sit amet, consectetur adipiscing elit. Pellentesque arcu nunc, bibendum at lectus ac, imperdiet venenatis leo.  </a:t>
              </a:r>
            </a:p>
          </p:txBody>
        </p:sp>
        <p:sp>
          <p:nvSpPr>
            <p:cNvPr id="13" name="TextBox 12"/>
            <p:cNvSpPr txBox="1"/>
            <p:nvPr/>
          </p:nvSpPr>
          <p:spPr>
            <a:xfrm>
              <a:off x="6936472" y="322880"/>
              <a:ext cx="729687" cy="1631216"/>
            </a:xfrm>
            <a:prstGeom prst="rect">
              <a:avLst/>
            </a:prstGeom>
            <a:noFill/>
          </p:spPr>
          <p:txBody>
            <a:bodyPr wrap="none" rtlCol="0">
              <a:spAutoFit/>
            </a:bodyPr>
            <a:lstStyle/>
            <a:p>
              <a:r>
                <a:rPr lang="en-US" sz="10000" b="1">
                  <a:solidFill>
                    <a:schemeClr val="bg1"/>
                  </a:solidFill>
                  <a:latin typeface="Montserrat" charset="0"/>
                  <a:ea typeface="Montserrat" charset="0"/>
                  <a:cs typeface="Montserrat" charset="0"/>
                </a:rPr>
                <a:t>“</a:t>
              </a:r>
            </a:p>
          </p:txBody>
        </p:sp>
      </p:grpSp>
      <p:grpSp>
        <p:nvGrpSpPr>
          <p:cNvPr id="21" name="Group 20"/>
          <p:cNvGrpSpPr/>
          <p:nvPr/>
        </p:nvGrpSpPr>
        <p:grpSpPr>
          <a:xfrm>
            <a:off x="6156419" y="2841417"/>
            <a:ext cx="4692708" cy="2062103"/>
            <a:chOff x="5595728" y="2679381"/>
            <a:chExt cx="4692708" cy="2062103"/>
          </a:xfrm>
        </p:grpSpPr>
        <p:sp>
          <p:nvSpPr>
            <p:cNvPr id="15" name="TextBox 14"/>
            <p:cNvSpPr txBox="1"/>
            <p:nvPr/>
          </p:nvSpPr>
          <p:spPr>
            <a:xfrm>
              <a:off x="5595728" y="2679381"/>
              <a:ext cx="2907046" cy="2062103"/>
            </a:xfrm>
            <a:prstGeom prst="rect">
              <a:avLst/>
            </a:prstGeom>
            <a:noFill/>
          </p:spPr>
          <p:txBody>
            <a:bodyPr wrap="square" rtlCol="0">
              <a:spAutoFit/>
            </a:bodyPr>
            <a:lstStyle/>
            <a:p>
              <a:r>
                <a:rPr lang="en-US" sz="3200" b="1">
                  <a:latin typeface="Montserrat" charset="0"/>
                  <a:ea typeface="Montserrat" charset="0"/>
                  <a:cs typeface="Montserrat" charset="0"/>
                </a:rPr>
                <a:t>We Are Great &amp;</a:t>
              </a:r>
            </a:p>
            <a:p>
              <a:r>
                <a:rPr lang="en-US" sz="3200" b="1">
                  <a:latin typeface="Montserrat" charset="0"/>
                  <a:ea typeface="Montserrat" charset="0"/>
                  <a:cs typeface="Montserrat" charset="0"/>
                </a:rPr>
                <a:t>Creative Company</a:t>
              </a:r>
            </a:p>
          </p:txBody>
        </p:sp>
        <p:sp>
          <p:nvSpPr>
            <p:cNvPr id="16" name="TextBox 15"/>
            <p:cNvSpPr txBox="1"/>
            <p:nvPr/>
          </p:nvSpPr>
          <p:spPr>
            <a:xfrm>
              <a:off x="8034197" y="2951914"/>
              <a:ext cx="2254239" cy="1754326"/>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t>
              </a:r>
            </a:p>
          </p:txBody>
        </p:sp>
      </p:grpSp>
      <p:grpSp>
        <p:nvGrpSpPr>
          <p:cNvPr id="17" name="Group 16"/>
          <p:cNvGrpSpPr/>
          <p:nvPr/>
        </p:nvGrpSpPr>
        <p:grpSpPr>
          <a:xfrm>
            <a:off x="4022787" y="4249041"/>
            <a:ext cx="914398" cy="914398"/>
            <a:chOff x="7068443" y="2971801"/>
            <a:chExt cx="914398" cy="914398"/>
          </a:xfrm>
        </p:grpSpPr>
        <p:sp>
          <p:nvSpPr>
            <p:cNvPr id="18" name="Oval 17"/>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60317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p:sp>
      <p:grpSp>
        <p:nvGrpSpPr>
          <p:cNvPr id="3" name="Group 2"/>
          <p:cNvGrpSpPr/>
          <p:nvPr/>
        </p:nvGrpSpPr>
        <p:grpSpPr>
          <a:xfrm>
            <a:off x="5638801" y="860592"/>
            <a:ext cx="914398" cy="914398"/>
            <a:chOff x="7068443" y="2971801"/>
            <a:chExt cx="914398" cy="914398"/>
          </a:xfrm>
        </p:grpSpPr>
        <p:sp>
          <p:nvSpPr>
            <p:cNvPr id="4" name="Oval 3"/>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p:cNvSpPr txBox="1"/>
          <p:nvPr/>
        </p:nvSpPr>
        <p:spPr>
          <a:xfrm>
            <a:off x="780653" y="3816441"/>
            <a:ext cx="2907046" cy="2246769"/>
          </a:xfrm>
          <a:prstGeom prst="rect">
            <a:avLst/>
          </a:prstGeom>
          <a:noFill/>
        </p:spPr>
        <p:txBody>
          <a:bodyPr wrap="square" rtlCol="0">
            <a:spAutoFit/>
          </a:bodyPr>
          <a:lstStyle/>
          <a:p>
            <a:r>
              <a:rPr lang="en-US" sz="3500" b="1">
                <a:latin typeface="Montserrat" charset="0"/>
                <a:ea typeface="Montserrat" charset="0"/>
                <a:cs typeface="Montserrat" charset="0"/>
              </a:rPr>
              <a:t>We Are Great &amp;</a:t>
            </a:r>
          </a:p>
          <a:p>
            <a:r>
              <a:rPr lang="en-US" sz="3500" b="1">
                <a:latin typeface="Montserrat" charset="0"/>
                <a:ea typeface="Montserrat" charset="0"/>
                <a:cs typeface="Montserrat" charset="0"/>
              </a:rPr>
              <a:t>Creative Company</a:t>
            </a:r>
          </a:p>
        </p:txBody>
      </p:sp>
      <p:sp>
        <p:nvSpPr>
          <p:cNvPr id="7" name="TextBox 6"/>
          <p:cNvSpPr txBox="1"/>
          <p:nvPr/>
        </p:nvSpPr>
        <p:spPr>
          <a:xfrm>
            <a:off x="8504300" y="2077834"/>
            <a:ext cx="2910320" cy="2308324"/>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sp>
        <p:nvSpPr>
          <p:cNvPr id="8" name="Rectangle 7"/>
          <p:cNvSpPr/>
          <p:nvPr/>
        </p:nvSpPr>
        <p:spPr>
          <a:xfrm>
            <a:off x="0" y="0"/>
            <a:ext cx="4579071" cy="27644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a:off x="522524" y="354285"/>
            <a:ext cx="3534023" cy="1723549"/>
            <a:chOff x="6936472" y="322880"/>
            <a:chExt cx="3534023" cy="1723549"/>
          </a:xfrm>
        </p:grpSpPr>
        <p:sp>
          <p:nvSpPr>
            <p:cNvPr id="10" name="Rectangle 9"/>
            <p:cNvSpPr/>
            <p:nvPr/>
          </p:nvSpPr>
          <p:spPr>
            <a:xfrm>
              <a:off x="7825562" y="569101"/>
              <a:ext cx="2644933" cy="1477328"/>
            </a:xfrm>
            <a:prstGeom prst="rect">
              <a:avLst/>
            </a:prstGeom>
          </p:spPr>
          <p:txBody>
            <a:bodyPr wrap="square">
              <a:spAutoFit/>
            </a:bodyPr>
            <a:lstStyle/>
            <a:p>
              <a:pPr algn="just">
                <a:lnSpc>
                  <a:spcPct val="150000"/>
                </a:lnSpc>
              </a:pPr>
              <a:r>
                <a:rPr lang="en-US" sz="1200">
                  <a:solidFill>
                    <a:schemeClr val="bg1"/>
                  </a:solidFill>
                  <a:latin typeface="Open Sans" charset="0"/>
                  <a:ea typeface="Open Sans" charset="0"/>
                  <a:cs typeface="Open Sans" charset="0"/>
                </a:rPr>
                <a:t>Lorem ipsum dolor sit amet, consectetur adipiscing elit. Pellentesque arcu nunc, bibendum at lectus ac, imperdiet venenatis leo.  </a:t>
              </a:r>
            </a:p>
          </p:txBody>
        </p:sp>
        <p:sp>
          <p:nvSpPr>
            <p:cNvPr id="11" name="TextBox 10"/>
            <p:cNvSpPr txBox="1"/>
            <p:nvPr/>
          </p:nvSpPr>
          <p:spPr>
            <a:xfrm>
              <a:off x="6936472" y="322880"/>
              <a:ext cx="729687" cy="1631216"/>
            </a:xfrm>
            <a:prstGeom prst="rect">
              <a:avLst/>
            </a:prstGeom>
            <a:noFill/>
          </p:spPr>
          <p:txBody>
            <a:bodyPr wrap="none" rtlCol="0">
              <a:spAutoFit/>
            </a:bodyPr>
            <a:lstStyle/>
            <a:p>
              <a:r>
                <a:rPr lang="en-US" sz="10000" b="1">
                  <a:solidFill>
                    <a:schemeClr val="bg1"/>
                  </a:solidFill>
                  <a:latin typeface="Montserrat" charset="0"/>
                  <a:ea typeface="Montserrat" charset="0"/>
                  <a:cs typeface="Montserrat" charset="0"/>
                </a:rPr>
                <a:t>“</a:t>
              </a:r>
            </a:p>
          </p:txBody>
        </p:sp>
      </p:grpSp>
    </p:spTree>
    <p:extLst>
      <p:ext uri="{BB962C8B-B14F-4D97-AF65-F5344CB8AC3E}">
        <p14:creationId xmlns:p14="http://schemas.microsoft.com/office/powerpoint/2010/main" val="10403579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966331" y="587631"/>
            <a:ext cx="3429841" cy="1169551"/>
          </a:xfrm>
          <a:prstGeom prst="rect">
            <a:avLst/>
          </a:prstGeom>
          <a:noFill/>
        </p:spPr>
        <p:txBody>
          <a:bodyPr wrap="square" rtlCol="0">
            <a:spAutoFit/>
          </a:bodyPr>
          <a:lstStyle/>
          <a:p>
            <a:r>
              <a:rPr lang="en-US" sz="3500" b="1">
                <a:latin typeface="Montserrat" charset="0"/>
                <a:ea typeface="Montserrat" charset="0"/>
                <a:cs typeface="Montserrat" charset="0"/>
              </a:rPr>
              <a:t>Our Great</a:t>
            </a:r>
          </a:p>
          <a:p>
            <a:r>
              <a:rPr lang="en-US" sz="3500" b="1">
                <a:latin typeface="Montserrat" charset="0"/>
                <a:ea typeface="Montserrat" charset="0"/>
                <a:cs typeface="Montserrat" charset="0"/>
              </a:rPr>
              <a:t>Services</a:t>
            </a:r>
          </a:p>
        </p:txBody>
      </p:sp>
      <p:grpSp>
        <p:nvGrpSpPr>
          <p:cNvPr id="8" name="Group 7"/>
          <p:cNvGrpSpPr/>
          <p:nvPr/>
        </p:nvGrpSpPr>
        <p:grpSpPr>
          <a:xfrm>
            <a:off x="2210173" y="5393228"/>
            <a:ext cx="2265427" cy="1077218"/>
            <a:chOff x="2210173" y="5393228"/>
            <a:chExt cx="2265427" cy="1077218"/>
          </a:xfrm>
        </p:grpSpPr>
        <p:sp>
          <p:nvSpPr>
            <p:cNvPr id="6" name="TextBox 5"/>
            <p:cNvSpPr txBox="1"/>
            <p:nvPr/>
          </p:nvSpPr>
          <p:spPr>
            <a:xfrm>
              <a:off x="2210173" y="5393228"/>
              <a:ext cx="2265427" cy="430887"/>
            </a:xfrm>
            <a:prstGeom prst="rect">
              <a:avLst/>
            </a:prstGeom>
            <a:noFill/>
          </p:spPr>
          <p:txBody>
            <a:bodyPr wrap="square" rtlCol="0">
              <a:spAutoFit/>
            </a:bodyPr>
            <a:lstStyle/>
            <a:p>
              <a:pPr algn="ctr"/>
              <a:r>
                <a:rPr lang="en-US" sz="2200" b="1">
                  <a:latin typeface="Montserrat" charset="0"/>
                  <a:ea typeface="Montserrat" charset="0"/>
                  <a:cs typeface="Montserrat" charset="0"/>
                </a:rPr>
                <a:t>Service One</a:t>
              </a:r>
            </a:p>
          </p:txBody>
        </p:sp>
        <p:sp>
          <p:nvSpPr>
            <p:cNvPr id="7" name="TextBox 6"/>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a:t>
              </a:r>
            </a:p>
          </p:txBody>
        </p:sp>
      </p:grpSp>
      <p:grpSp>
        <p:nvGrpSpPr>
          <p:cNvPr id="9" name="Group 8"/>
          <p:cNvGrpSpPr/>
          <p:nvPr/>
        </p:nvGrpSpPr>
        <p:grpSpPr>
          <a:xfrm>
            <a:off x="4963286" y="5010455"/>
            <a:ext cx="2265427" cy="1077218"/>
            <a:chOff x="2210173" y="5393228"/>
            <a:chExt cx="2265427" cy="1077218"/>
          </a:xfrm>
        </p:grpSpPr>
        <p:sp>
          <p:nvSpPr>
            <p:cNvPr id="10" name="TextBox 9"/>
            <p:cNvSpPr txBox="1"/>
            <p:nvPr/>
          </p:nvSpPr>
          <p:spPr>
            <a:xfrm>
              <a:off x="2210173" y="5393228"/>
              <a:ext cx="2265427" cy="430887"/>
            </a:xfrm>
            <a:prstGeom prst="rect">
              <a:avLst/>
            </a:prstGeom>
            <a:noFill/>
          </p:spPr>
          <p:txBody>
            <a:bodyPr wrap="square" rtlCol="0">
              <a:spAutoFit/>
            </a:bodyPr>
            <a:lstStyle/>
            <a:p>
              <a:pPr algn="ctr"/>
              <a:r>
                <a:rPr lang="en-US" sz="2200" b="1">
                  <a:latin typeface="Montserrat" charset="0"/>
                  <a:ea typeface="Montserrat" charset="0"/>
                  <a:cs typeface="Montserrat" charset="0"/>
                </a:rPr>
                <a:t>Service Two</a:t>
              </a:r>
            </a:p>
          </p:txBody>
        </p:sp>
        <p:sp>
          <p:nvSpPr>
            <p:cNvPr id="11" name="TextBox 10"/>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a:t>
              </a:r>
            </a:p>
          </p:txBody>
        </p:sp>
      </p:grpSp>
      <p:grpSp>
        <p:nvGrpSpPr>
          <p:cNvPr id="12" name="Group 11"/>
          <p:cNvGrpSpPr/>
          <p:nvPr/>
        </p:nvGrpSpPr>
        <p:grpSpPr>
          <a:xfrm>
            <a:off x="7727587" y="4670212"/>
            <a:ext cx="2265427" cy="1077218"/>
            <a:chOff x="2210173" y="5393228"/>
            <a:chExt cx="2265427" cy="1077218"/>
          </a:xfrm>
        </p:grpSpPr>
        <p:sp>
          <p:nvSpPr>
            <p:cNvPr id="13" name="TextBox 12"/>
            <p:cNvSpPr txBox="1"/>
            <p:nvPr/>
          </p:nvSpPr>
          <p:spPr>
            <a:xfrm>
              <a:off x="2210173" y="5393228"/>
              <a:ext cx="2265427" cy="430887"/>
            </a:xfrm>
            <a:prstGeom prst="rect">
              <a:avLst/>
            </a:prstGeom>
            <a:noFill/>
          </p:spPr>
          <p:txBody>
            <a:bodyPr wrap="square" rtlCol="0">
              <a:spAutoFit/>
            </a:bodyPr>
            <a:lstStyle/>
            <a:p>
              <a:pPr algn="ctr"/>
              <a:r>
                <a:rPr lang="en-US" sz="2200" b="1">
                  <a:latin typeface="Montserrat" charset="0"/>
                  <a:ea typeface="Montserrat" charset="0"/>
                  <a:cs typeface="Montserrat" charset="0"/>
                </a:rPr>
                <a:t>Service Three</a:t>
              </a:r>
            </a:p>
          </p:txBody>
        </p:sp>
        <p:sp>
          <p:nvSpPr>
            <p:cNvPr id="14" name="TextBox 13"/>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a:t>
              </a:r>
            </a:p>
          </p:txBody>
        </p:sp>
      </p:grpSp>
      <p:grpSp>
        <p:nvGrpSpPr>
          <p:cNvPr id="15" name="Group 14"/>
          <p:cNvGrpSpPr/>
          <p:nvPr/>
        </p:nvGrpSpPr>
        <p:grpSpPr>
          <a:xfrm>
            <a:off x="379532" y="0"/>
            <a:ext cx="307777" cy="5053803"/>
            <a:chOff x="498800" y="0"/>
            <a:chExt cx="307777" cy="5053803"/>
          </a:xfrm>
        </p:grpSpPr>
        <p:sp>
          <p:nvSpPr>
            <p:cNvPr id="16" name="TextBox 15"/>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7" name="Rectangle 16"/>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Picture Placeholder 20"/>
          <p:cNvSpPr>
            <a:spLocks noGrp="1"/>
          </p:cNvSpPr>
          <p:nvPr>
            <p:ph type="pic" sz="quarter" idx="10"/>
          </p:nvPr>
        </p:nvSpPr>
        <p:spPr/>
      </p:sp>
      <p:sp>
        <p:nvSpPr>
          <p:cNvPr id="22" name="Picture Placeholder 21"/>
          <p:cNvSpPr>
            <a:spLocks noGrp="1"/>
          </p:cNvSpPr>
          <p:nvPr>
            <p:ph type="pic" sz="quarter" idx="11"/>
          </p:nvPr>
        </p:nvSpPr>
        <p:spPr/>
      </p:sp>
      <p:sp>
        <p:nvSpPr>
          <p:cNvPr id="23" name="Picture Placeholder 22"/>
          <p:cNvSpPr>
            <a:spLocks noGrp="1"/>
          </p:cNvSpPr>
          <p:nvPr>
            <p:ph type="pic" sz="quarter" idx="12"/>
          </p:nvPr>
        </p:nvSpPr>
        <p:spPr/>
      </p:sp>
    </p:spTree>
    <p:extLst>
      <p:ext uri="{BB962C8B-B14F-4D97-AF65-F5344CB8AC3E}">
        <p14:creationId xmlns:p14="http://schemas.microsoft.com/office/powerpoint/2010/main" val="8311704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1182212" y="0"/>
            <a:ext cx="307777" cy="5053803"/>
            <a:chOff x="498800" y="0"/>
            <a:chExt cx="307777" cy="5053803"/>
          </a:xfrm>
        </p:grpSpPr>
        <p:sp>
          <p:nvSpPr>
            <p:cNvPr id="9" name="TextBox 8"/>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0" name="Rectangle 9"/>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2167645" y="5095481"/>
            <a:ext cx="2265427" cy="1077218"/>
            <a:chOff x="2210173" y="5393228"/>
            <a:chExt cx="2265427" cy="1077218"/>
          </a:xfrm>
        </p:grpSpPr>
        <p:sp>
          <p:nvSpPr>
            <p:cNvPr id="12" name="TextBox 11"/>
            <p:cNvSpPr txBox="1"/>
            <p:nvPr/>
          </p:nvSpPr>
          <p:spPr>
            <a:xfrm>
              <a:off x="2210173" y="5393228"/>
              <a:ext cx="2265427" cy="430887"/>
            </a:xfrm>
            <a:prstGeom prst="rect">
              <a:avLst/>
            </a:prstGeom>
            <a:noFill/>
          </p:spPr>
          <p:txBody>
            <a:bodyPr wrap="square" rtlCol="0">
              <a:spAutoFit/>
            </a:bodyPr>
            <a:lstStyle/>
            <a:p>
              <a:pPr algn="ctr"/>
              <a:r>
                <a:rPr lang="en-US" sz="2200" b="1">
                  <a:latin typeface="Montserrat" charset="0"/>
                  <a:ea typeface="Montserrat" charset="0"/>
                  <a:cs typeface="Montserrat" charset="0"/>
                </a:rPr>
                <a:t>Service One</a:t>
              </a:r>
            </a:p>
          </p:txBody>
        </p:sp>
        <p:sp>
          <p:nvSpPr>
            <p:cNvPr id="13" name="TextBox 12"/>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a:t>
              </a:r>
            </a:p>
          </p:txBody>
        </p:sp>
      </p:grpSp>
      <p:grpSp>
        <p:nvGrpSpPr>
          <p:cNvPr id="14" name="Group 13"/>
          <p:cNvGrpSpPr/>
          <p:nvPr/>
        </p:nvGrpSpPr>
        <p:grpSpPr>
          <a:xfrm>
            <a:off x="4963286" y="5095481"/>
            <a:ext cx="2265427" cy="1077218"/>
            <a:chOff x="2210173" y="5393228"/>
            <a:chExt cx="2265427" cy="1077218"/>
          </a:xfrm>
        </p:grpSpPr>
        <p:sp>
          <p:nvSpPr>
            <p:cNvPr id="15" name="TextBox 14"/>
            <p:cNvSpPr txBox="1"/>
            <p:nvPr/>
          </p:nvSpPr>
          <p:spPr>
            <a:xfrm>
              <a:off x="2210173" y="5393228"/>
              <a:ext cx="2265427" cy="430887"/>
            </a:xfrm>
            <a:prstGeom prst="rect">
              <a:avLst/>
            </a:prstGeom>
            <a:noFill/>
          </p:spPr>
          <p:txBody>
            <a:bodyPr wrap="square" rtlCol="0">
              <a:spAutoFit/>
            </a:bodyPr>
            <a:lstStyle/>
            <a:p>
              <a:pPr algn="ctr"/>
              <a:r>
                <a:rPr lang="en-US" sz="2200" b="1">
                  <a:latin typeface="Montserrat" charset="0"/>
                  <a:ea typeface="Montserrat" charset="0"/>
                  <a:cs typeface="Montserrat" charset="0"/>
                </a:rPr>
                <a:t>Service Two</a:t>
              </a:r>
            </a:p>
          </p:txBody>
        </p:sp>
        <p:sp>
          <p:nvSpPr>
            <p:cNvPr id="16" name="TextBox 15"/>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a:t>
              </a:r>
            </a:p>
          </p:txBody>
        </p:sp>
      </p:grpSp>
      <p:grpSp>
        <p:nvGrpSpPr>
          <p:cNvPr id="17" name="Group 16"/>
          <p:cNvGrpSpPr/>
          <p:nvPr/>
        </p:nvGrpSpPr>
        <p:grpSpPr>
          <a:xfrm>
            <a:off x="7758927" y="5095481"/>
            <a:ext cx="2265427" cy="1077218"/>
            <a:chOff x="2210173" y="5393228"/>
            <a:chExt cx="2265427" cy="1077218"/>
          </a:xfrm>
        </p:grpSpPr>
        <p:sp>
          <p:nvSpPr>
            <p:cNvPr id="18" name="TextBox 17"/>
            <p:cNvSpPr txBox="1"/>
            <p:nvPr/>
          </p:nvSpPr>
          <p:spPr>
            <a:xfrm>
              <a:off x="2210173" y="5393228"/>
              <a:ext cx="2265427" cy="430887"/>
            </a:xfrm>
            <a:prstGeom prst="rect">
              <a:avLst/>
            </a:prstGeom>
            <a:noFill/>
          </p:spPr>
          <p:txBody>
            <a:bodyPr wrap="square" rtlCol="0">
              <a:spAutoFit/>
            </a:bodyPr>
            <a:lstStyle/>
            <a:p>
              <a:pPr algn="ctr"/>
              <a:r>
                <a:rPr lang="en-US" sz="2200" b="1">
                  <a:latin typeface="Montserrat" charset="0"/>
                  <a:ea typeface="Montserrat" charset="0"/>
                  <a:cs typeface="Montserrat" charset="0"/>
                </a:rPr>
                <a:t>Service Three</a:t>
              </a:r>
            </a:p>
          </p:txBody>
        </p:sp>
        <p:sp>
          <p:nvSpPr>
            <p:cNvPr id="19" name="TextBox 18"/>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a:t>
              </a:r>
            </a:p>
          </p:txBody>
        </p:sp>
      </p:grpSp>
      <p:sp>
        <p:nvSpPr>
          <p:cNvPr id="23" name="TextBox 22"/>
          <p:cNvSpPr txBox="1"/>
          <p:nvPr/>
        </p:nvSpPr>
        <p:spPr>
          <a:xfrm>
            <a:off x="3464808" y="601084"/>
            <a:ext cx="5251194" cy="630942"/>
          </a:xfrm>
          <a:prstGeom prst="rect">
            <a:avLst/>
          </a:prstGeom>
          <a:noFill/>
        </p:spPr>
        <p:txBody>
          <a:bodyPr wrap="square" rtlCol="0">
            <a:spAutoFit/>
          </a:bodyPr>
          <a:lstStyle/>
          <a:p>
            <a:pPr algn="ctr"/>
            <a:r>
              <a:rPr lang="en-US" sz="3500" b="1">
                <a:latin typeface="Montserrat" charset="0"/>
                <a:ea typeface="Montserrat" charset="0"/>
                <a:cs typeface="Montserrat" charset="0"/>
              </a:rPr>
              <a:t>Our Great Services</a:t>
            </a:r>
          </a:p>
        </p:txBody>
      </p:sp>
      <p:sp>
        <p:nvSpPr>
          <p:cNvPr id="5" name="Picture Placeholder 4"/>
          <p:cNvSpPr>
            <a:spLocks noGrp="1"/>
          </p:cNvSpPr>
          <p:nvPr>
            <p:ph type="pic" sz="quarter" idx="10"/>
          </p:nvPr>
        </p:nvSpPr>
        <p:spPr/>
      </p:sp>
      <p:sp>
        <p:nvSpPr>
          <p:cNvPr id="6" name="Picture Placeholder 5"/>
          <p:cNvSpPr>
            <a:spLocks noGrp="1"/>
          </p:cNvSpPr>
          <p:nvPr>
            <p:ph type="pic" sz="quarter" idx="11"/>
          </p:nvPr>
        </p:nvSpPr>
        <p:spPr/>
      </p:sp>
      <p:sp>
        <p:nvSpPr>
          <p:cNvPr id="7" name="Picture Placeholder 6"/>
          <p:cNvSpPr>
            <a:spLocks noGrp="1"/>
          </p:cNvSpPr>
          <p:nvPr>
            <p:ph type="pic" sz="quarter" idx="12"/>
          </p:nvPr>
        </p:nvSpPr>
        <p:spPr/>
      </p:sp>
      <p:grpSp>
        <p:nvGrpSpPr>
          <p:cNvPr id="20" name="Group 19"/>
          <p:cNvGrpSpPr/>
          <p:nvPr/>
        </p:nvGrpSpPr>
        <p:grpSpPr>
          <a:xfrm>
            <a:off x="5686480" y="1677456"/>
            <a:ext cx="914398" cy="914398"/>
            <a:chOff x="7068443" y="2971801"/>
            <a:chExt cx="914398" cy="914398"/>
          </a:xfrm>
        </p:grpSpPr>
        <p:sp>
          <p:nvSpPr>
            <p:cNvPr id="21" name="Oval 20"/>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663012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564212" y="1475985"/>
            <a:ext cx="3063576" cy="1354217"/>
            <a:chOff x="2210173" y="5393228"/>
            <a:chExt cx="3063576" cy="1354217"/>
          </a:xfrm>
        </p:grpSpPr>
        <p:sp>
          <p:nvSpPr>
            <p:cNvPr id="5" name="TextBox 4"/>
            <p:cNvSpPr txBox="1"/>
            <p:nvPr/>
          </p:nvSpPr>
          <p:spPr>
            <a:xfrm>
              <a:off x="2210173" y="5393228"/>
              <a:ext cx="2265427" cy="430887"/>
            </a:xfrm>
            <a:prstGeom prst="rect">
              <a:avLst/>
            </a:prstGeom>
            <a:noFill/>
          </p:spPr>
          <p:txBody>
            <a:bodyPr wrap="square" rtlCol="0">
              <a:spAutoFit/>
            </a:bodyPr>
            <a:lstStyle/>
            <a:p>
              <a:r>
                <a:rPr lang="en-US" sz="2200" b="1">
                  <a:latin typeface="Montserrat" charset="0"/>
                  <a:ea typeface="Montserrat" charset="0"/>
                  <a:cs typeface="Montserrat" charset="0"/>
                </a:rPr>
                <a:t>Service One</a:t>
              </a:r>
            </a:p>
          </p:txBody>
        </p:sp>
        <p:sp>
          <p:nvSpPr>
            <p:cNvPr id="6" name="TextBox 5"/>
            <p:cNvSpPr txBox="1"/>
            <p:nvPr/>
          </p:nvSpPr>
          <p:spPr>
            <a:xfrm>
              <a:off x="2210173" y="5824115"/>
              <a:ext cx="3063576" cy="923330"/>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a:r>
            </a:p>
          </p:txBody>
        </p:sp>
      </p:grpSp>
      <p:grpSp>
        <p:nvGrpSpPr>
          <p:cNvPr id="7" name="Group 6"/>
          <p:cNvGrpSpPr/>
          <p:nvPr/>
        </p:nvGrpSpPr>
        <p:grpSpPr>
          <a:xfrm>
            <a:off x="4564212" y="4027796"/>
            <a:ext cx="3063576" cy="1354217"/>
            <a:chOff x="2210173" y="5393228"/>
            <a:chExt cx="3063576" cy="1354217"/>
          </a:xfrm>
        </p:grpSpPr>
        <p:sp>
          <p:nvSpPr>
            <p:cNvPr id="8" name="TextBox 7"/>
            <p:cNvSpPr txBox="1"/>
            <p:nvPr/>
          </p:nvSpPr>
          <p:spPr>
            <a:xfrm>
              <a:off x="2210173" y="5393228"/>
              <a:ext cx="2265427" cy="430887"/>
            </a:xfrm>
            <a:prstGeom prst="rect">
              <a:avLst/>
            </a:prstGeom>
            <a:noFill/>
          </p:spPr>
          <p:txBody>
            <a:bodyPr wrap="square" rtlCol="0">
              <a:spAutoFit/>
            </a:bodyPr>
            <a:lstStyle/>
            <a:p>
              <a:r>
                <a:rPr lang="en-US" sz="2200" b="1">
                  <a:latin typeface="Montserrat" charset="0"/>
                  <a:ea typeface="Montserrat" charset="0"/>
                  <a:cs typeface="Montserrat" charset="0"/>
                </a:rPr>
                <a:t>Service Two</a:t>
              </a:r>
            </a:p>
          </p:txBody>
        </p:sp>
        <p:sp>
          <p:nvSpPr>
            <p:cNvPr id="9" name="TextBox 8"/>
            <p:cNvSpPr txBox="1"/>
            <p:nvPr/>
          </p:nvSpPr>
          <p:spPr>
            <a:xfrm>
              <a:off x="2210173" y="5824115"/>
              <a:ext cx="3063576" cy="923330"/>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a:r>
            </a:p>
          </p:txBody>
        </p:sp>
      </p:grpSp>
      <p:sp>
        <p:nvSpPr>
          <p:cNvPr id="10" name="Rectangle 9"/>
          <p:cNvSpPr/>
          <p:nvPr/>
        </p:nvSpPr>
        <p:spPr>
          <a:xfrm>
            <a:off x="8782493" y="3147236"/>
            <a:ext cx="3409507" cy="371076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9229478" y="4704905"/>
            <a:ext cx="2531974" cy="1169551"/>
          </a:xfrm>
          <a:prstGeom prst="rect">
            <a:avLst/>
          </a:prstGeom>
          <a:noFill/>
        </p:spPr>
        <p:txBody>
          <a:bodyPr wrap="square" rtlCol="0">
            <a:spAutoFit/>
          </a:bodyPr>
          <a:lstStyle/>
          <a:p>
            <a:r>
              <a:rPr lang="en-US" sz="3500" b="1">
                <a:solidFill>
                  <a:schemeClr val="bg1"/>
                </a:solidFill>
                <a:latin typeface="Montserrat" charset="0"/>
                <a:ea typeface="Montserrat" charset="0"/>
                <a:cs typeface="Montserrat" charset="0"/>
              </a:rPr>
              <a:t>Our Great</a:t>
            </a:r>
          </a:p>
          <a:p>
            <a:r>
              <a:rPr lang="en-US" sz="3500" b="1">
                <a:solidFill>
                  <a:schemeClr val="bg1"/>
                </a:solidFill>
                <a:latin typeface="Montserrat" charset="0"/>
                <a:ea typeface="Montserrat" charset="0"/>
                <a:cs typeface="Montserrat" charset="0"/>
              </a:rPr>
              <a:t>Services</a:t>
            </a:r>
          </a:p>
        </p:txBody>
      </p:sp>
      <p:grpSp>
        <p:nvGrpSpPr>
          <p:cNvPr id="12" name="Group 11"/>
          <p:cNvGrpSpPr/>
          <p:nvPr/>
        </p:nvGrpSpPr>
        <p:grpSpPr>
          <a:xfrm>
            <a:off x="10030047" y="2680377"/>
            <a:ext cx="914398" cy="914398"/>
            <a:chOff x="7068443" y="2971801"/>
            <a:chExt cx="914398" cy="914398"/>
          </a:xfrm>
        </p:grpSpPr>
        <p:sp>
          <p:nvSpPr>
            <p:cNvPr id="13" name="Oval 12"/>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p:cNvGrpSpPr/>
          <p:nvPr/>
        </p:nvGrpSpPr>
        <p:grpSpPr>
          <a:xfrm rot="5400000">
            <a:off x="9511637" y="-1824439"/>
            <a:ext cx="307777" cy="5095480"/>
            <a:chOff x="498802" y="0"/>
            <a:chExt cx="307777" cy="5095480"/>
          </a:xfrm>
        </p:grpSpPr>
        <p:sp>
          <p:nvSpPr>
            <p:cNvPr id="16" name="TextBox 15"/>
            <p:cNvSpPr txBox="1"/>
            <p:nvPr/>
          </p:nvSpPr>
          <p:spPr>
            <a:xfrm rot="16200000">
              <a:off x="-972113" y="3316787"/>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7" name="Rectangle 16"/>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Picture Placeholder 17"/>
          <p:cNvSpPr>
            <a:spLocks noGrp="1"/>
          </p:cNvSpPr>
          <p:nvPr>
            <p:ph type="pic" sz="quarter" idx="10"/>
          </p:nvPr>
        </p:nvSpPr>
        <p:spPr/>
      </p:sp>
      <p:sp>
        <p:nvSpPr>
          <p:cNvPr id="19" name="Picture Placeholder 18"/>
          <p:cNvSpPr>
            <a:spLocks noGrp="1"/>
          </p:cNvSpPr>
          <p:nvPr>
            <p:ph type="pic" sz="quarter" idx="11"/>
          </p:nvPr>
        </p:nvSpPr>
        <p:spPr/>
      </p:sp>
    </p:spTree>
    <p:extLst>
      <p:ext uri="{BB962C8B-B14F-4D97-AF65-F5344CB8AC3E}">
        <p14:creationId xmlns:p14="http://schemas.microsoft.com/office/powerpoint/2010/main" val="4478997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167645" y="5223071"/>
            <a:ext cx="2265427" cy="1077218"/>
            <a:chOff x="2210173" y="5393228"/>
            <a:chExt cx="2265427" cy="1077218"/>
          </a:xfrm>
        </p:grpSpPr>
        <p:sp>
          <p:nvSpPr>
            <p:cNvPr id="6" name="TextBox 5"/>
            <p:cNvSpPr txBox="1"/>
            <p:nvPr/>
          </p:nvSpPr>
          <p:spPr>
            <a:xfrm>
              <a:off x="2210173" y="5393228"/>
              <a:ext cx="2265427" cy="430887"/>
            </a:xfrm>
            <a:prstGeom prst="rect">
              <a:avLst/>
            </a:prstGeom>
            <a:noFill/>
          </p:spPr>
          <p:txBody>
            <a:bodyPr wrap="square" rtlCol="0">
              <a:spAutoFit/>
            </a:bodyPr>
            <a:lstStyle/>
            <a:p>
              <a:pPr algn="ctr"/>
              <a:r>
                <a:rPr lang="en-US" sz="2200" b="1">
                  <a:latin typeface="Montserrat" charset="0"/>
                  <a:ea typeface="Montserrat" charset="0"/>
                  <a:cs typeface="Montserrat" charset="0"/>
                </a:rPr>
                <a:t>Service One</a:t>
              </a:r>
            </a:p>
          </p:txBody>
        </p:sp>
        <p:sp>
          <p:nvSpPr>
            <p:cNvPr id="7" name="TextBox 6"/>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a:t>
              </a:r>
            </a:p>
          </p:txBody>
        </p:sp>
      </p:grpSp>
      <p:grpSp>
        <p:nvGrpSpPr>
          <p:cNvPr id="8" name="Group 7"/>
          <p:cNvGrpSpPr/>
          <p:nvPr/>
        </p:nvGrpSpPr>
        <p:grpSpPr>
          <a:xfrm>
            <a:off x="4957692" y="4899905"/>
            <a:ext cx="2265427" cy="1077218"/>
            <a:chOff x="2210173" y="5393228"/>
            <a:chExt cx="2265427" cy="1077218"/>
          </a:xfrm>
        </p:grpSpPr>
        <p:sp>
          <p:nvSpPr>
            <p:cNvPr id="9" name="TextBox 8"/>
            <p:cNvSpPr txBox="1"/>
            <p:nvPr/>
          </p:nvSpPr>
          <p:spPr>
            <a:xfrm>
              <a:off x="2210173" y="5393228"/>
              <a:ext cx="2265427" cy="430887"/>
            </a:xfrm>
            <a:prstGeom prst="rect">
              <a:avLst/>
            </a:prstGeom>
            <a:noFill/>
          </p:spPr>
          <p:txBody>
            <a:bodyPr wrap="square" rtlCol="0">
              <a:spAutoFit/>
            </a:bodyPr>
            <a:lstStyle/>
            <a:p>
              <a:pPr algn="ctr"/>
              <a:r>
                <a:rPr lang="en-US" sz="2200" b="1">
                  <a:latin typeface="Montserrat" charset="0"/>
                  <a:ea typeface="Montserrat" charset="0"/>
                  <a:cs typeface="Montserrat" charset="0"/>
                </a:rPr>
                <a:t>Service Two</a:t>
              </a:r>
            </a:p>
          </p:txBody>
        </p:sp>
        <p:sp>
          <p:nvSpPr>
            <p:cNvPr id="10" name="TextBox 9"/>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a:t>
              </a:r>
            </a:p>
          </p:txBody>
        </p:sp>
      </p:grpSp>
      <p:grpSp>
        <p:nvGrpSpPr>
          <p:cNvPr id="11" name="Group 10"/>
          <p:cNvGrpSpPr/>
          <p:nvPr/>
        </p:nvGrpSpPr>
        <p:grpSpPr>
          <a:xfrm>
            <a:off x="7758927" y="5223071"/>
            <a:ext cx="2265427" cy="1077218"/>
            <a:chOff x="2210173" y="5393228"/>
            <a:chExt cx="2265427" cy="1077218"/>
          </a:xfrm>
        </p:grpSpPr>
        <p:sp>
          <p:nvSpPr>
            <p:cNvPr id="12" name="TextBox 11"/>
            <p:cNvSpPr txBox="1"/>
            <p:nvPr/>
          </p:nvSpPr>
          <p:spPr>
            <a:xfrm>
              <a:off x="2210173" y="5393228"/>
              <a:ext cx="2265427" cy="430887"/>
            </a:xfrm>
            <a:prstGeom prst="rect">
              <a:avLst/>
            </a:prstGeom>
            <a:noFill/>
          </p:spPr>
          <p:txBody>
            <a:bodyPr wrap="square" rtlCol="0">
              <a:spAutoFit/>
            </a:bodyPr>
            <a:lstStyle/>
            <a:p>
              <a:pPr algn="ctr"/>
              <a:r>
                <a:rPr lang="en-US" sz="2200" b="1">
                  <a:latin typeface="Montserrat" charset="0"/>
                  <a:ea typeface="Montserrat" charset="0"/>
                  <a:cs typeface="Montserrat" charset="0"/>
                </a:rPr>
                <a:t>Service Three</a:t>
              </a:r>
            </a:p>
          </p:txBody>
        </p:sp>
        <p:sp>
          <p:nvSpPr>
            <p:cNvPr id="13" name="TextBox 12"/>
            <p:cNvSpPr txBox="1"/>
            <p:nvPr/>
          </p:nvSpPr>
          <p:spPr>
            <a:xfrm>
              <a:off x="2210173" y="5824115"/>
              <a:ext cx="2254239" cy="646331"/>
            </a:xfrm>
            <a:prstGeom prst="rect">
              <a:avLst/>
            </a:prstGeom>
            <a:noFill/>
          </p:spPr>
          <p:txBody>
            <a:bodyPr wrap="square" rtlCol="0">
              <a:spAutoFit/>
            </a:bodyPr>
            <a:lstStyle/>
            <a:p>
              <a:pPr algn="ctr">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a:t>
              </a:r>
            </a:p>
          </p:txBody>
        </p:sp>
      </p:grpSp>
      <p:sp>
        <p:nvSpPr>
          <p:cNvPr id="14" name="TextBox 13"/>
          <p:cNvSpPr txBox="1"/>
          <p:nvPr/>
        </p:nvSpPr>
        <p:spPr>
          <a:xfrm>
            <a:off x="3512932" y="612123"/>
            <a:ext cx="5251194" cy="584775"/>
          </a:xfrm>
          <a:prstGeom prst="rect">
            <a:avLst/>
          </a:prstGeom>
          <a:noFill/>
        </p:spPr>
        <p:txBody>
          <a:bodyPr wrap="square" rtlCol="0">
            <a:spAutoFit/>
          </a:bodyPr>
          <a:lstStyle/>
          <a:p>
            <a:pPr algn="ctr"/>
            <a:r>
              <a:rPr lang="en-US" sz="3200" b="1">
                <a:latin typeface="Montserrat" charset="0"/>
                <a:ea typeface="Montserrat" charset="0"/>
                <a:cs typeface="Montserrat" charset="0"/>
              </a:rPr>
              <a:t>Our Great Services</a:t>
            </a:r>
          </a:p>
        </p:txBody>
      </p:sp>
      <p:grpSp>
        <p:nvGrpSpPr>
          <p:cNvPr id="18" name="Group 17"/>
          <p:cNvGrpSpPr/>
          <p:nvPr/>
        </p:nvGrpSpPr>
        <p:grpSpPr>
          <a:xfrm>
            <a:off x="379532" y="0"/>
            <a:ext cx="307777" cy="5053803"/>
            <a:chOff x="498800" y="0"/>
            <a:chExt cx="307777" cy="5053803"/>
          </a:xfrm>
        </p:grpSpPr>
        <p:sp>
          <p:nvSpPr>
            <p:cNvPr id="19" name="TextBox 18"/>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20" name="Rectangle 19"/>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Picture Placeholder 20"/>
          <p:cNvSpPr>
            <a:spLocks noGrp="1"/>
          </p:cNvSpPr>
          <p:nvPr>
            <p:ph type="pic" sz="quarter" idx="10"/>
          </p:nvPr>
        </p:nvSpPr>
        <p:spPr/>
      </p:sp>
      <p:sp>
        <p:nvSpPr>
          <p:cNvPr id="22" name="Picture Placeholder 21"/>
          <p:cNvSpPr>
            <a:spLocks noGrp="1"/>
          </p:cNvSpPr>
          <p:nvPr>
            <p:ph type="pic" sz="quarter" idx="11"/>
          </p:nvPr>
        </p:nvSpPr>
        <p:spPr/>
      </p:sp>
      <p:sp>
        <p:nvSpPr>
          <p:cNvPr id="23" name="Picture Placeholder 22"/>
          <p:cNvSpPr>
            <a:spLocks noGrp="1"/>
          </p:cNvSpPr>
          <p:nvPr>
            <p:ph type="pic" sz="quarter" idx="12"/>
          </p:nvPr>
        </p:nvSpPr>
        <p:spPr/>
      </p:sp>
      <p:grpSp>
        <p:nvGrpSpPr>
          <p:cNvPr id="15" name="Group 14"/>
          <p:cNvGrpSpPr/>
          <p:nvPr/>
        </p:nvGrpSpPr>
        <p:grpSpPr>
          <a:xfrm>
            <a:off x="9810998" y="1890108"/>
            <a:ext cx="914398" cy="914398"/>
            <a:chOff x="7068443" y="2971801"/>
            <a:chExt cx="914398" cy="914398"/>
          </a:xfrm>
        </p:grpSpPr>
        <p:sp>
          <p:nvSpPr>
            <p:cNvPr id="16" name="Oval 15"/>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4377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349402" y="465891"/>
            <a:ext cx="3063576" cy="1354217"/>
            <a:chOff x="2210173" y="5393228"/>
            <a:chExt cx="3063576" cy="1354217"/>
          </a:xfrm>
        </p:grpSpPr>
        <p:sp>
          <p:nvSpPr>
            <p:cNvPr id="9" name="TextBox 8"/>
            <p:cNvSpPr txBox="1"/>
            <p:nvPr/>
          </p:nvSpPr>
          <p:spPr>
            <a:xfrm>
              <a:off x="2210173" y="5393228"/>
              <a:ext cx="2265427" cy="430887"/>
            </a:xfrm>
            <a:prstGeom prst="rect">
              <a:avLst/>
            </a:prstGeom>
            <a:noFill/>
          </p:spPr>
          <p:txBody>
            <a:bodyPr wrap="square" rtlCol="0">
              <a:spAutoFit/>
            </a:bodyPr>
            <a:lstStyle/>
            <a:p>
              <a:r>
                <a:rPr lang="en-US" sz="2200" b="1">
                  <a:latin typeface="Montserrat" charset="0"/>
                  <a:ea typeface="Montserrat" charset="0"/>
                  <a:cs typeface="Montserrat" charset="0"/>
                </a:rPr>
                <a:t>Service One</a:t>
              </a:r>
            </a:p>
          </p:txBody>
        </p:sp>
        <p:sp>
          <p:nvSpPr>
            <p:cNvPr id="10" name="TextBox 9"/>
            <p:cNvSpPr txBox="1"/>
            <p:nvPr/>
          </p:nvSpPr>
          <p:spPr>
            <a:xfrm>
              <a:off x="2210173" y="5824115"/>
              <a:ext cx="3063576" cy="923330"/>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a:r>
            </a:p>
          </p:txBody>
        </p:sp>
      </p:grpSp>
      <p:grpSp>
        <p:nvGrpSpPr>
          <p:cNvPr id="11" name="Group 10"/>
          <p:cNvGrpSpPr/>
          <p:nvPr/>
        </p:nvGrpSpPr>
        <p:grpSpPr>
          <a:xfrm>
            <a:off x="8349402" y="2751891"/>
            <a:ext cx="3063576" cy="1354217"/>
            <a:chOff x="2210173" y="5393228"/>
            <a:chExt cx="3063576" cy="1354217"/>
          </a:xfrm>
        </p:grpSpPr>
        <p:sp>
          <p:nvSpPr>
            <p:cNvPr id="12" name="TextBox 11"/>
            <p:cNvSpPr txBox="1"/>
            <p:nvPr/>
          </p:nvSpPr>
          <p:spPr>
            <a:xfrm>
              <a:off x="2210173" y="5393228"/>
              <a:ext cx="2265427" cy="430887"/>
            </a:xfrm>
            <a:prstGeom prst="rect">
              <a:avLst/>
            </a:prstGeom>
            <a:noFill/>
          </p:spPr>
          <p:txBody>
            <a:bodyPr wrap="square" rtlCol="0">
              <a:spAutoFit/>
            </a:bodyPr>
            <a:lstStyle/>
            <a:p>
              <a:r>
                <a:rPr lang="en-US" sz="2200" b="1">
                  <a:latin typeface="Montserrat" charset="0"/>
                  <a:ea typeface="Montserrat" charset="0"/>
                  <a:cs typeface="Montserrat" charset="0"/>
                </a:rPr>
                <a:t>Service Two</a:t>
              </a:r>
            </a:p>
          </p:txBody>
        </p:sp>
        <p:sp>
          <p:nvSpPr>
            <p:cNvPr id="13" name="TextBox 12"/>
            <p:cNvSpPr txBox="1"/>
            <p:nvPr/>
          </p:nvSpPr>
          <p:spPr>
            <a:xfrm>
              <a:off x="2210173" y="5824115"/>
              <a:ext cx="3063576" cy="923330"/>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a:r>
            </a:p>
          </p:txBody>
        </p:sp>
      </p:grpSp>
      <p:grpSp>
        <p:nvGrpSpPr>
          <p:cNvPr id="14" name="Group 13"/>
          <p:cNvGrpSpPr/>
          <p:nvPr/>
        </p:nvGrpSpPr>
        <p:grpSpPr>
          <a:xfrm>
            <a:off x="8349402" y="5037891"/>
            <a:ext cx="3063576" cy="1354217"/>
            <a:chOff x="2210173" y="5393228"/>
            <a:chExt cx="3063576" cy="1354217"/>
          </a:xfrm>
        </p:grpSpPr>
        <p:sp>
          <p:nvSpPr>
            <p:cNvPr id="15" name="TextBox 14"/>
            <p:cNvSpPr txBox="1"/>
            <p:nvPr/>
          </p:nvSpPr>
          <p:spPr>
            <a:xfrm>
              <a:off x="2210173" y="5393228"/>
              <a:ext cx="2265427" cy="430887"/>
            </a:xfrm>
            <a:prstGeom prst="rect">
              <a:avLst/>
            </a:prstGeom>
            <a:noFill/>
          </p:spPr>
          <p:txBody>
            <a:bodyPr wrap="square" rtlCol="0">
              <a:spAutoFit/>
            </a:bodyPr>
            <a:lstStyle/>
            <a:p>
              <a:r>
                <a:rPr lang="en-US" sz="2200" b="1">
                  <a:latin typeface="Montserrat" charset="0"/>
                  <a:ea typeface="Montserrat" charset="0"/>
                  <a:cs typeface="Montserrat" charset="0"/>
                </a:rPr>
                <a:t>Service Three</a:t>
              </a:r>
            </a:p>
          </p:txBody>
        </p:sp>
        <p:sp>
          <p:nvSpPr>
            <p:cNvPr id="16" name="TextBox 15"/>
            <p:cNvSpPr txBox="1"/>
            <p:nvPr/>
          </p:nvSpPr>
          <p:spPr>
            <a:xfrm>
              <a:off x="2210173" y="5824115"/>
              <a:ext cx="3063576" cy="923330"/>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a:r>
            </a:p>
          </p:txBody>
        </p:sp>
      </p:grpSp>
      <p:grpSp>
        <p:nvGrpSpPr>
          <p:cNvPr id="17" name="Group 16"/>
          <p:cNvGrpSpPr/>
          <p:nvPr/>
        </p:nvGrpSpPr>
        <p:grpSpPr>
          <a:xfrm>
            <a:off x="379532" y="0"/>
            <a:ext cx="307777" cy="5053803"/>
            <a:chOff x="498800" y="0"/>
            <a:chExt cx="307777" cy="5053803"/>
          </a:xfrm>
        </p:grpSpPr>
        <p:sp>
          <p:nvSpPr>
            <p:cNvPr id="18" name="TextBox 17"/>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9" name="Rectangle 18"/>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a:off x="1372338" y="1578114"/>
            <a:ext cx="2908683" cy="3701772"/>
            <a:chOff x="1248217" y="1936283"/>
            <a:chExt cx="2908683" cy="3701772"/>
          </a:xfrm>
        </p:grpSpPr>
        <p:sp>
          <p:nvSpPr>
            <p:cNvPr id="20" name="TextBox 19"/>
            <p:cNvSpPr txBox="1"/>
            <p:nvPr/>
          </p:nvSpPr>
          <p:spPr>
            <a:xfrm>
              <a:off x="1249854" y="1936283"/>
              <a:ext cx="2907046" cy="1708160"/>
            </a:xfrm>
            <a:prstGeom prst="rect">
              <a:avLst/>
            </a:prstGeom>
            <a:noFill/>
          </p:spPr>
          <p:txBody>
            <a:bodyPr wrap="square" rtlCol="0">
              <a:spAutoFit/>
            </a:bodyPr>
            <a:lstStyle/>
            <a:p>
              <a:r>
                <a:rPr lang="en-US" sz="3500" b="1">
                  <a:latin typeface="Montserrat" charset="0"/>
                  <a:ea typeface="Montserrat" charset="0"/>
                  <a:cs typeface="Montserrat" charset="0"/>
                </a:rPr>
                <a:t>Our Great</a:t>
              </a:r>
            </a:p>
            <a:p>
              <a:r>
                <a:rPr lang="en-US" sz="3500" b="1">
                  <a:latin typeface="Montserrat" charset="0"/>
                  <a:ea typeface="Montserrat" charset="0"/>
                  <a:cs typeface="Montserrat" charset="0"/>
                </a:rPr>
                <a:t>Creative</a:t>
              </a:r>
            </a:p>
            <a:p>
              <a:r>
                <a:rPr lang="en-US" sz="3500" b="1">
                  <a:latin typeface="Montserrat" charset="0"/>
                  <a:ea typeface="Montserrat" charset="0"/>
                  <a:cs typeface="Montserrat" charset="0"/>
                </a:rPr>
                <a:t>Services</a:t>
              </a:r>
            </a:p>
          </p:txBody>
        </p:sp>
        <p:sp>
          <p:nvSpPr>
            <p:cNvPr id="21" name="TextBox 20"/>
            <p:cNvSpPr txBox="1"/>
            <p:nvPr/>
          </p:nvSpPr>
          <p:spPr>
            <a:xfrm>
              <a:off x="1248217" y="3883729"/>
              <a:ext cx="2430648" cy="1754326"/>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a:t>
              </a:r>
            </a:p>
          </p:txBody>
        </p:sp>
      </p:grpSp>
      <p:sp>
        <p:nvSpPr>
          <p:cNvPr id="3" name="Picture Placeholder 2"/>
          <p:cNvSpPr>
            <a:spLocks noGrp="1"/>
          </p:cNvSpPr>
          <p:nvPr>
            <p:ph type="pic" sz="quarter" idx="12"/>
          </p:nvPr>
        </p:nvSpPr>
        <p:spPr/>
      </p:sp>
      <p:sp>
        <p:nvSpPr>
          <p:cNvPr id="6" name="Picture Placeholder 5"/>
          <p:cNvSpPr>
            <a:spLocks noGrp="1"/>
          </p:cNvSpPr>
          <p:nvPr>
            <p:ph type="pic" sz="quarter" idx="13"/>
          </p:nvPr>
        </p:nvSpPr>
        <p:spPr/>
      </p:sp>
      <p:sp>
        <p:nvSpPr>
          <p:cNvPr id="7" name="Picture Placeholder 6"/>
          <p:cNvSpPr>
            <a:spLocks noGrp="1"/>
          </p:cNvSpPr>
          <p:nvPr>
            <p:ph type="pic" sz="quarter" idx="14"/>
          </p:nvPr>
        </p:nvSpPr>
        <p:spPr/>
      </p:sp>
    </p:spTree>
    <p:extLst>
      <p:ext uri="{BB962C8B-B14F-4D97-AF65-F5344CB8AC3E}">
        <p14:creationId xmlns:p14="http://schemas.microsoft.com/office/powerpoint/2010/main" val="438848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3">
              <a:extLs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23" name="Title 3">
            <a:extLst>
              <a:ext uri="{FF2B5EF4-FFF2-40B4-BE49-F238E27FC236}">
                <a16:creationId xmlns:a16="http://schemas.microsoft.com/office/drawing/2014/main" id="{194C9D31-9486-0F44-A551-DB3E0474EF6D}"/>
              </a:ext>
            </a:extLst>
          </p:cNvPr>
          <p:cNvSpPr>
            <a:spLocks noGrp="1"/>
          </p:cNvSpPr>
          <p:nvPr>
            <p:ph type="title"/>
          </p:nvPr>
        </p:nvSpPr>
        <p:spPr>
          <a:xfrm>
            <a:off x="1091386" y="192506"/>
            <a:ext cx="9881414" cy="938462"/>
          </a:xfrm>
        </p:spPr>
        <p:txBody>
          <a:bodyPr vert="horz" lIns="91440" tIns="45720" rIns="91440" bIns="45720" rtlCol="0" anchor="b">
            <a:normAutofit/>
          </a:bodyPr>
          <a:lstStyle/>
          <a:p>
            <a:r>
              <a:rPr lang="en-US" kern="1200" dirty="0">
                <a:solidFill>
                  <a:srgbClr val="FFFFFF"/>
                </a:solidFill>
                <a:latin typeface="+mj-lt"/>
                <a:ea typeface="+mj-ea"/>
                <a:cs typeface="+mj-cs"/>
              </a:rPr>
              <a:t> Technology Framework</a:t>
            </a:r>
          </a:p>
        </p:txBody>
      </p:sp>
      <p:graphicFrame>
        <p:nvGraphicFramePr>
          <p:cNvPr id="14" name="Diagram 13">
            <a:extLst>
              <a:ext uri="{FF2B5EF4-FFF2-40B4-BE49-F238E27FC236}">
                <a16:creationId xmlns:a16="http://schemas.microsoft.com/office/drawing/2014/main" id="{250FCD41-2DBF-204B-BD37-F652CA987C9F}"/>
              </a:ext>
            </a:extLst>
          </p:cNvPr>
          <p:cNvGraphicFramePr/>
          <p:nvPr>
            <p:extLst>
              <p:ext uri="{D42A27DB-BD31-4B8C-83A1-F6EECF244321}">
                <p14:modId xmlns:p14="http://schemas.microsoft.com/office/powerpoint/2010/main" val="1991754882"/>
              </p:ext>
            </p:extLst>
          </p:nvPr>
        </p:nvGraphicFramePr>
        <p:xfrm>
          <a:off x="780716" y="2045369"/>
          <a:ext cx="5223042" cy="43095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3627469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5584707" y="1085407"/>
            <a:ext cx="2557626" cy="1354217"/>
            <a:chOff x="2210173" y="5393228"/>
            <a:chExt cx="2557626" cy="1354217"/>
          </a:xfrm>
        </p:grpSpPr>
        <p:sp>
          <p:nvSpPr>
            <p:cNvPr id="8" name="TextBox 7"/>
            <p:cNvSpPr txBox="1"/>
            <p:nvPr/>
          </p:nvSpPr>
          <p:spPr>
            <a:xfrm>
              <a:off x="2210173" y="5393228"/>
              <a:ext cx="2265427" cy="430887"/>
            </a:xfrm>
            <a:prstGeom prst="rect">
              <a:avLst/>
            </a:prstGeom>
            <a:noFill/>
          </p:spPr>
          <p:txBody>
            <a:bodyPr wrap="square" rtlCol="0">
              <a:spAutoFit/>
            </a:bodyPr>
            <a:lstStyle/>
            <a:p>
              <a:r>
                <a:rPr lang="en-US" sz="2200" b="1">
                  <a:latin typeface="Montserrat" charset="0"/>
                  <a:ea typeface="Montserrat" charset="0"/>
                  <a:cs typeface="Montserrat" charset="0"/>
                </a:rPr>
                <a:t>Service One</a:t>
              </a:r>
            </a:p>
          </p:txBody>
        </p:sp>
        <p:sp>
          <p:nvSpPr>
            <p:cNvPr id="9" name="TextBox 8"/>
            <p:cNvSpPr txBox="1"/>
            <p:nvPr/>
          </p:nvSpPr>
          <p:spPr>
            <a:xfrm>
              <a:off x="2210173" y="5824115"/>
              <a:ext cx="2557626" cy="923330"/>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lorem nunc.</a:t>
              </a:r>
            </a:p>
          </p:txBody>
        </p:sp>
      </p:grpSp>
      <p:grpSp>
        <p:nvGrpSpPr>
          <p:cNvPr id="14" name="Group 13"/>
          <p:cNvGrpSpPr/>
          <p:nvPr/>
        </p:nvGrpSpPr>
        <p:grpSpPr>
          <a:xfrm>
            <a:off x="379532" y="0"/>
            <a:ext cx="307777" cy="5053803"/>
            <a:chOff x="498800" y="0"/>
            <a:chExt cx="307777" cy="5053803"/>
          </a:xfrm>
        </p:grpSpPr>
        <p:sp>
          <p:nvSpPr>
            <p:cNvPr id="15" name="TextBox 14"/>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6" name="Rectangle 15"/>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p:cNvGrpSpPr/>
          <p:nvPr/>
        </p:nvGrpSpPr>
        <p:grpSpPr>
          <a:xfrm>
            <a:off x="1476857" y="1750094"/>
            <a:ext cx="2908683" cy="3424774"/>
            <a:chOff x="1248217" y="1936283"/>
            <a:chExt cx="2908683" cy="3424774"/>
          </a:xfrm>
        </p:grpSpPr>
        <p:sp>
          <p:nvSpPr>
            <p:cNvPr id="18" name="TextBox 17"/>
            <p:cNvSpPr txBox="1"/>
            <p:nvPr/>
          </p:nvSpPr>
          <p:spPr>
            <a:xfrm>
              <a:off x="1249854" y="1936283"/>
              <a:ext cx="2907046" cy="1708160"/>
            </a:xfrm>
            <a:prstGeom prst="rect">
              <a:avLst/>
            </a:prstGeom>
            <a:noFill/>
          </p:spPr>
          <p:txBody>
            <a:bodyPr wrap="square" rtlCol="0">
              <a:spAutoFit/>
            </a:bodyPr>
            <a:lstStyle/>
            <a:p>
              <a:r>
                <a:rPr lang="en-US" sz="3500" b="1">
                  <a:latin typeface="Montserrat" charset="0"/>
                  <a:ea typeface="Montserrat" charset="0"/>
                  <a:cs typeface="Montserrat" charset="0"/>
                </a:rPr>
                <a:t>Our Great</a:t>
              </a:r>
            </a:p>
            <a:p>
              <a:r>
                <a:rPr lang="en-US" sz="3500" b="1">
                  <a:latin typeface="Montserrat" charset="0"/>
                  <a:ea typeface="Montserrat" charset="0"/>
                  <a:cs typeface="Montserrat" charset="0"/>
                </a:rPr>
                <a:t>Creative</a:t>
              </a:r>
            </a:p>
            <a:p>
              <a:r>
                <a:rPr lang="en-US" sz="3500" b="1">
                  <a:latin typeface="Montserrat" charset="0"/>
                  <a:ea typeface="Montserrat" charset="0"/>
                  <a:cs typeface="Montserrat" charset="0"/>
                </a:rPr>
                <a:t>Services</a:t>
              </a:r>
            </a:p>
          </p:txBody>
        </p:sp>
        <p:sp>
          <p:nvSpPr>
            <p:cNvPr id="19" name="TextBox 18"/>
            <p:cNvSpPr txBox="1"/>
            <p:nvPr/>
          </p:nvSpPr>
          <p:spPr>
            <a:xfrm>
              <a:off x="1248217" y="3883729"/>
              <a:ext cx="2733636"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a:t>
              </a:r>
            </a:p>
          </p:txBody>
        </p:sp>
      </p:grpSp>
      <p:grpSp>
        <p:nvGrpSpPr>
          <p:cNvPr id="20" name="Group 19"/>
          <p:cNvGrpSpPr/>
          <p:nvPr/>
        </p:nvGrpSpPr>
        <p:grpSpPr>
          <a:xfrm>
            <a:off x="9137027" y="4499872"/>
            <a:ext cx="2557626" cy="1354217"/>
            <a:chOff x="2210173" y="5393228"/>
            <a:chExt cx="2557626" cy="1354217"/>
          </a:xfrm>
        </p:grpSpPr>
        <p:sp>
          <p:nvSpPr>
            <p:cNvPr id="21" name="TextBox 20"/>
            <p:cNvSpPr txBox="1"/>
            <p:nvPr/>
          </p:nvSpPr>
          <p:spPr>
            <a:xfrm>
              <a:off x="2210173" y="5393228"/>
              <a:ext cx="2265427" cy="430887"/>
            </a:xfrm>
            <a:prstGeom prst="rect">
              <a:avLst/>
            </a:prstGeom>
            <a:noFill/>
          </p:spPr>
          <p:txBody>
            <a:bodyPr wrap="square" rtlCol="0">
              <a:spAutoFit/>
            </a:bodyPr>
            <a:lstStyle/>
            <a:p>
              <a:r>
                <a:rPr lang="en-US" sz="2200" b="1">
                  <a:latin typeface="Montserrat" charset="0"/>
                  <a:ea typeface="Montserrat" charset="0"/>
                  <a:cs typeface="Montserrat" charset="0"/>
                </a:rPr>
                <a:t>Service Two</a:t>
              </a:r>
            </a:p>
          </p:txBody>
        </p:sp>
        <p:sp>
          <p:nvSpPr>
            <p:cNvPr id="22" name="TextBox 21"/>
            <p:cNvSpPr txBox="1"/>
            <p:nvPr/>
          </p:nvSpPr>
          <p:spPr>
            <a:xfrm>
              <a:off x="2210173" y="5824115"/>
              <a:ext cx="2557626" cy="923330"/>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lorem nunc.</a:t>
              </a:r>
            </a:p>
          </p:txBody>
        </p:sp>
      </p:grpSp>
      <p:sp>
        <p:nvSpPr>
          <p:cNvPr id="2" name="Picture Placeholder 1"/>
          <p:cNvSpPr>
            <a:spLocks noGrp="1"/>
          </p:cNvSpPr>
          <p:nvPr>
            <p:ph type="pic" sz="quarter" idx="12"/>
          </p:nvPr>
        </p:nvSpPr>
        <p:spPr/>
      </p:sp>
      <p:sp>
        <p:nvSpPr>
          <p:cNvPr id="3" name="Picture Placeholder 2"/>
          <p:cNvSpPr>
            <a:spLocks noGrp="1"/>
          </p:cNvSpPr>
          <p:nvPr>
            <p:ph type="pic" sz="quarter" idx="13"/>
          </p:nvPr>
        </p:nvSpPr>
        <p:spPr/>
      </p:sp>
      <p:grpSp>
        <p:nvGrpSpPr>
          <p:cNvPr id="23" name="Group 22"/>
          <p:cNvGrpSpPr/>
          <p:nvPr/>
        </p:nvGrpSpPr>
        <p:grpSpPr>
          <a:xfrm>
            <a:off x="8182481" y="3001055"/>
            <a:ext cx="914398" cy="914398"/>
            <a:chOff x="7068443" y="2971801"/>
            <a:chExt cx="914398" cy="914398"/>
          </a:xfrm>
        </p:grpSpPr>
        <p:sp>
          <p:nvSpPr>
            <p:cNvPr id="24" name="Oval 23"/>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409483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8476992" y="1111626"/>
            <a:ext cx="3063576" cy="1631216"/>
            <a:chOff x="2210173" y="5393228"/>
            <a:chExt cx="3063576" cy="1631216"/>
          </a:xfrm>
        </p:grpSpPr>
        <p:sp>
          <p:nvSpPr>
            <p:cNvPr id="5" name="TextBox 4"/>
            <p:cNvSpPr txBox="1"/>
            <p:nvPr/>
          </p:nvSpPr>
          <p:spPr>
            <a:xfrm>
              <a:off x="2210173" y="5393228"/>
              <a:ext cx="2265427" cy="430887"/>
            </a:xfrm>
            <a:prstGeom prst="rect">
              <a:avLst/>
            </a:prstGeom>
            <a:noFill/>
          </p:spPr>
          <p:txBody>
            <a:bodyPr wrap="square" rtlCol="0">
              <a:spAutoFit/>
            </a:bodyPr>
            <a:lstStyle/>
            <a:p>
              <a:r>
                <a:rPr lang="en-US" sz="2200" b="1">
                  <a:latin typeface="Montserrat" charset="0"/>
                  <a:ea typeface="Montserrat" charset="0"/>
                  <a:cs typeface="Montserrat" charset="0"/>
                </a:rPr>
                <a:t>Service One</a:t>
              </a:r>
            </a:p>
          </p:txBody>
        </p:sp>
        <p:sp>
          <p:nvSpPr>
            <p:cNvPr id="6" name="TextBox 5"/>
            <p:cNvSpPr txBox="1"/>
            <p:nvPr/>
          </p:nvSpPr>
          <p:spPr>
            <a:xfrm>
              <a:off x="2210173" y="5824115"/>
              <a:ext cx="3063576" cy="1200329"/>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a:t>
              </a:r>
            </a:p>
          </p:txBody>
        </p:sp>
      </p:grpSp>
      <p:grpSp>
        <p:nvGrpSpPr>
          <p:cNvPr id="7" name="Group 6"/>
          <p:cNvGrpSpPr/>
          <p:nvPr/>
        </p:nvGrpSpPr>
        <p:grpSpPr>
          <a:xfrm>
            <a:off x="8476992" y="4189392"/>
            <a:ext cx="3063576" cy="1631216"/>
            <a:chOff x="2210173" y="5393228"/>
            <a:chExt cx="3063576" cy="1631216"/>
          </a:xfrm>
        </p:grpSpPr>
        <p:sp>
          <p:nvSpPr>
            <p:cNvPr id="8" name="TextBox 7"/>
            <p:cNvSpPr txBox="1"/>
            <p:nvPr/>
          </p:nvSpPr>
          <p:spPr>
            <a:xfrm>
              <a:off x="2210173" y="5393228"/>
              <a:ext cx="2265427" cy="430887"/>
            </a:xfrm>
            <a:prstGeom prst="rect">
              <a:avLst/>
            </a:prstGeom>
            <a:noFill/>
          </p:spPr>
          <p:txBody>
            <a:bodyPr wrap="square" rtlCol="0">
              <a:spAutoFit/>
            </a:bodyPr>
            <a:lstStyle/>
            <a:p>
              <a:r>
                <a:rPr lang="en-US" sz="2200" b="1">
                  <a:latin typeface="Montserrat" charset="0"/>
                  <a:ea typeface="Montserrat" charset="0"/>
                  <a:cs typeface="Montserrat" charset="0"/>
                </a:rPr>
                <a:t>Service Two</a:t>
              </a:r>
            </a:p>
          </p:txBody>
        </p:sp>
        <p:sp>
          <p:nvSpPr>
            <p:cNvPr id="9" name="TextBox 8"/>
            <p:cNvSpPr txBox="1"/>
            <p:nvPr/>
          </p:nvSpPr>
          <p:spPr>
            <a:xfrm>
              <a:off x="2210173" y="5824115"/>
              <a:ext cx="3063576" cy="1200329"/>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a:t>
              </a:r>
            </a:p>
          </p:txBody>
        </p:sp>
      </p:grpSp>
      <p:grpSp>
        <p:nvGrpSpPr>
          <p:cNvPr id="10" name="Group 9"/>
          <p:cNvGrpSpPr/>
          <p:nvPr/>
        </p:nvGrpSpPr>
        <p:grpSpPr>
          <a:xfrm>
            <a:off x="379532" y="0"/>
            <a:ext cx="307777" cy="5053803"/>
            <a:chOff x="498800" y="0"/>
            <a:chExt cx="307777" cy="5053803"/>
          </a:xfrm>
        </p:grpSpPr>
        <p:sp>
          <p:nvSpPr>
            <p:cNvPr id="11" name="TextBox 10"/>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2" name="Rectangle 11"/>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p:cNvGrpSpPr/>
          <p:nvPr/>
        </p:nvGrpSpPr>
        <p:grpSpPr>
          <a:xfrm>
            <a:off x="1372338" y="1578114"/>
            <a:ext cx="2908683" cy="3701772"/>
            <a:chOff x="1248217" y="1936283"/>
            <a:chExt cx="2908683" cy="3701772"/>
          </a:xfrm>
        </p:grpSpPr>
        <p:sp>
          <p:nvSpPr>
            <p:cNvPr id="14" name="TextBox 13"/>
            <p:cNvSpPr txBox="1"/>
            <p:nvPr/>
          </p:nvSpPr>
          <p:spPr>
            <a:xfrm>
              <a:off x="1249854" y="1936283"/>
              <a:ext cx="2907046" cy="1708160"/>
            </a:xfrm>
            <a:prstGeom prst="rect">
              <a:avLst/>
            </a:prstGeom>
            <a:noFill/>
          </p:spPr>
          <p:txBody>
            <a:bodyPr wrap="square" rtlCol="0">
              <a:spAutoFit/>
            </a:bodyPr>
            <a:lstStyle/>
            <a:p>
              <a:r>
                <a:rPr lang="en-US" sz="3500" b="1">
                  <a:latin typeface="Montserrat" charset="0"/>
                  <a:ea typeface="Montserrat" charset="0"/>
                  <a:cs typeface="Montserrat" charset="0"/>
                </a:rPr>
                <a:t>Our Great</a:t>
              </a:r>
            </a:p>
            <a:p>
              <a:r>
                <a:rPr lang="en-US" sz="3500" b="1">
                  <a:latin typeface="Montserrat" charset="0"/>
                  <a:ea typeface="Montserrat" charset="0"/>
                  <a:cs typeface="Montserrat" charset="0"/>
                </a:rPr>
                <a:t>Creative</a:t>
              </a:r>
            </a:p>
            <a:p>
              <a:r>
                <a:rPr lang="en-US" sz="3500" b="1">
                  <a:latin typeface="Montserrat" charset="0"/>
                  <a:ea typeface="Montserrat" charset="0"/>
                  <a:cs typeface="Montserrat" charset="0"/>
                </a:rPr>
                <a:t>Services</a:t>
              </a:r>
            </a:p>
          </p:txBody>
        </p:sp>
        <p:sp>
          <p:nvSpPr>
            <p:cNvPr id="15" name="TextBox 14"/>
            <p:cNvSpPr txBox="1"/>
            <p:nvPr/>
          </p:nvSpPr>
          <p:spPr>
            <a:xfrm>
              <a:off x="1248217" y="3883729"/>
              <a:ext cx="2430648" cy="1754326"/>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a:t>
              </a:r>
            </a:p>
          </p:txBody>
        </p:sp>
      </p:grpSp>
      <p:sp>
        <p:nvSpPr>
          <p:cNvPr id="16" name="Picture Placeholder 15"/>
          <p:cNvSpPr>
            <a:spLocks noGrp="1"/>
          </p:cNvSpPr>
          <p:nvPr>
            <p:ph type="pic" sz="quarter" idx="12"/>
          </p:nvPr>
        </p:nvSpPr>
        <p:spPr/>
      </p:sp>
      <p:sp>
        <p:nvSpPr>
          <p:cNvPr id="17" name="Picture Placeholder 16"/>
          <p:cNvSpPr>
            <a:spLocks noGrp="1"/>
          </p:cNvSpPr>
          <p:nvPr>
            <p:ph type="pic" sz="quarter" idx="13"/>
          </p:nvPr>
        </p:nvSpPr>
        <p:spPr/>
      </p:sp>
    </p:spTree>
    <p:extLst>
      <p:ext uri="{BB962C8B-B14F-4D97-AF65-F5344CB8AC3E}">
        <p14:creationId xmlns:p14="http://schemas.microsoft.com/office/powerpoint/2010/main" val="4214615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43327" y="0"/>
            <a:ext cx="307777" cy="5053803"/>
            <a:chOff x="498800" y="0"/>
            <a:chExt cx="307777" cy="5053803"/>
          </a:xfrm>
        </p:grpSpPr>
        <p:sp>
          <p:nvSpPr>
            <p:cNvPr id="4" name="TextBox 3"/>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5" name="Rectangle 4"/>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Rectangle 5"/>
          <p:cNvSpPr/>
          <p:nvPr/>
        </p:nvSpPr>
        <p:spPr>
          <a:xfrm>
            <a:off x="6096000" y="-21265"/>
            <a:ext cx="6096000" cy="236042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p:cNvGrpSpPr/>
          <p:nvPr/>
        </p:nvGrpSpPr>
        <p:grpSpPr>
          <a:xfrm>
            <a:off x="6857530" y="470930"/>
            <a:ext cx="4572939" cy="1631216"/>
            <a:chOff x="6936472" y="322880"/>
            <a:chExt cx="4572939" cy="1631216"/>
          </a:xfrm>
        </p:grpSpPr>
        <p:sp>
          <p:nvSpPr>
            <p:cNvPr id="8" name="Rectangle 7"/>
            <p:cNvSpPr/>
            <p:nvPr/>
          </p:nvSpPr>
          <p:spPr>
            <a:xfrm>
              <a:off x="7825562" y="569101"/>
              <a:ext cx="3683849" cy="923330"/>
            </a:xfrm>
            <a:prstGeom prst="rect">
              <a:avLst/>
            </a:prstGeom>
          </p:spPr>
          <p:txBody>
            <a:bodyPr wrap="square">
              <a:spAutoFit/>
            </a:bodyPr>
            <a:lstStyle/>
            <a:p>
              <a:pPr algn="just">
                <a:lnSpc>
                  <a:spcPct val="150000"/>
                </a:lnSpc>
              </a:pPr>
              <a:r>
                <a:rPr lang="en-US" sz="1200" i="1">
                  <a:solidFill>
                    <a:schemeClr val="bg1"/>
                  </a:solidFill>
                  <a:latin typeface="Open Sans" charset="0"/>
                  <a:ea typeface="Open Sans" charset="0"/>
                  <a:cs typeface="Open Sans" charset="0"/>
                </a:rPr>
                <a:t>Lorem ipsum dolor sit amet, consectetur adipiscing elit. Pellentesque arcu nunc, bibendum at lectus ac, imperdiet venenatis leo.  </a:t>
              </a:r>
            </a:p>
          </p:txBody>
        </p:sp>
        <p:sp>
          <p:nvSpPr>
            <p:cNvPr id="9" name="TextBox 8"/>
            <p:cNvSpPr txBox="1"/>
            <p:nvPr/>
          </p:nvSpPr>
          <p:spPr>
            <a:xfrm>
              <a:off x="6936472" y="322880"/>
              <a:ext cx="729687" cy="1631216"/>
            </a:xfrm>
            <a:prstGeom prst="rect">
              <a:avLst/>
            </a:prstGeom>
            <a:noFill/>
          </p:spPr>
          <p:txBody>
            <a:bodyPr wrap="none" rtlCol="0">
              <a:spAutoFit/>
            </a:bodyPr>
            <a:lstStyle/>
            <a:p>
              <a:r>
                <a:rPr lang="en-US" sz="10000" b="1">
                  <a:solidFill>
                    <a:schemeClr val="bg1"/>
                  </a:solidFill>
                  <a:latin typeface="Montserrat" charset="0"/>
                  <a:ea typeface="Montserrat" charset="0"/>
                  <a:cs typeface="Montserrat" charset="0"/>
                </a:rPr>
                <a:t>“</a:t>
              </a:r>
            </a:p>
          </p:txBody>
        </p:sp>
      </p:grpSp>
      <p:grpSp>
        <p:nvGrpSpPr>
          <p:cNvPr id="14" name="Group 13"/>
          <p:cNvGrpSpPr/>
          <p:nvPr/>
        </p:nvGrpSpPr>
        <p:grpSpPr>
          <a:xfrm>
            <a:off x="6857531" y="3541565"/>
            <a:ext cx="4572939" cy="762532"/>
            <a:chOff x="6857529" y="3351204"/>
            <a:chExt cx="4572939" cy="762532"/>
          </a:xfrm>
        </p:grpSpPr>
        <p:sp>
          <p:nvSpPr>
            <p:cNvPr id="10" name="TextBox 9"/>
            <p:cNvSpPr txBox="1"/>
            <p:nvPr/>
          </p:nvSpPr>
          <p:spPr>
            <a:xfrm>
              <a:off x="6857530" y="3351204"/>
              <a:ext cx="2711772" cy="400110"/>
            </a:xfrm>
            <a:prstGeom prst="rect">
              <a:avLst/>
            </a:prstGeom>
            <a:noFill/>
          </p:spPr>
          <p:txBody>
            <a:bodyPr wrap="square" rtlCol="0">
              <a:spAutoFit/>
            </a:bodyPr>
            <a:lstStyle/>
            <a:p>
              <a:r>
                <a:rPr lang="en-US" sz="2000" b="1">
                  <a:latin typeface="Montserrat" charset="0"/>
                  <a:ea typeface="Montserrat" charset="0"/>
                  <a:cs typeface="Montserrat" charset="0"/>
                </a:rPr>
                <a:t>Skill Number One</a:t>
              </a:r>
            </a:p>
          </p:txBody>
        </p:sp>
        <p:grpSp>
          <p:nvGrpSpPr>
            <p:cNvPr id="13" name="Group 12"/>
            <p:cNvGrpSpPr/>
            <p:nvPr/>
          </p:nvGrpSpPr>
          <p:grpSpPr>
            <a:xfrm>
              <a:off x="6857529" y="3976576"/>
              <a:ext cx="4572939" cy="137160"/>
              <a:chOff x="6857529" y="3976576"/>
              <a:chExt cx="4572939" cy="170122"/>
            </a:xfrm>
          </p:grpSpPr>
          <p:sp>
            <p:nvSpPr>
              <p:cNvPr id="12" name="Rectangle 11"/>
              <p:cNvSpPr/>
              <p:nvPr/>
            </p:nvSpPr>
            <p:spPr>
              <a:xfrm>
                <a:off x="6857529" y="3976576"/>
                <a:ext cx="4572939" cy="170122"/>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878795" y="3976577"/>
                <a:ext cx="3392256" cy="1701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5" name="Group 14"/>
          <p:cNvGrpSpPr/>
          <p:nvPr/>
        </p:nvGrpSpPr>
        <p:grpSpPr>
          <a:xfrm>
            <a:off x="6857530" y="4902980"/>
            <a:ext cx="4572939" cy="762532"/>
            <a:chOff x="6857529" y="3351204"/>
            <a:chExt cx="4572939" cy="762532"/>
          </a:xfrm>
        </p:grpSpPr>
        <p:sp>
          <p:nvSpPr>
            <p:cNvPr id="16" name="TextBox 15"/>
            <p:cNvSpPr txBox="1"/>
            <p:nvPr/>
          </p:nvSpPr>
          <p:spPr>
            <a:xfrm>
              <a:off x="6857530" y="3351204"/>
              <a:ext cx="2711772" cy="400110"/>
            </a:xfrm>
            <a:prstGeom prst="rect">
              <a:avLst/>
            </a:prstGeom>
            <a:noFill/>
          </p:spPr>
          <p:txBody>
            <a:bodyPr wrap="square" rtlCol="0">
              <a:spAutoFit/>
            </a:bodyPr>
            <a:lstStyle/>
            <a:p>
              <a:r>
                <a:rPr lang="en-US" sz="2000" b="1">
                  <a:latin typeface="Montserrat" charset="0"/>
                  <a:ea typeface="Montserrat" charset="0"/>
                  <a:cs typeface="Montserrat" charset="0"/>
                </a:rPr>
                <a:t>Skill Number Two</a:t>
              </a:r>
            </a:p>
          </p:txBody>
        </p:sp>
        <p:grpSp>
          <p:nvGrpSpPr>
            <p:cNvPr id="17" name="Group 16"/>
            <p:cNvGrpSpPr/>
            <p:nvPr/>
          </p:nvGrpSpPr>
          <p:grpSpPr>
            <a:xfrm>
              <a:off x="6857529" y="3976576"/>
              <a:ext cx="4572939" cy="137160"/>
              <a:chOff x="6857529" y="3976576"/>
              <a:chExt cx="4572939" cy="170122"/>
            </a:xfrm>
          </p:grpSpPr>
          <p:sp>
            <p:nvSpPr>
              <p:cNvPr id="18" name="Rectangle 17"/>
              <p:cNvSpPr/>
              <p:nvPr/>
            </p:nvSpPr>
            <p:spPr>
              <a:xfrm>
                <a:off x="6857529" y="3976576"/>
                <a:ext cx="4572939" cy="170122"/>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6878795" y="3976577"/>
                <a:ext cx="3392256" cy="1701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0" name="TextBox 19"/>
          <p:cNvSpPr txBox="1"/>
          <p:nvPr/>
        </p:nvSpPr>
        <p:spPr>
          <a:xfrm>
            <a:off x="1414370" y="1129085"/>
            <a:ext cx="4458103" cy="630942"/>
          </a:xfrm>
          <a:prstGeom prst="rect">
            <a:avLst/>
          </a:prstGeom>
          <a:noFill/>
        </p:spPr>
        <p:txBody>
          <a:bodyPr wrap="square" rtlCol="0">
            <a:spAutoFit/>
          </a:bodyPr>
          <a:lstStyle/>
          <a:p>
            <a:r>
              <a:rPr lang="en-US" sz="3500" b="1">
                <a:latin typeface="Montserrat" charset="0"/>
                <a:ea typeface="Montserrat" charset="0"/>
                <a:cs typeface="Montserrat" charset="0"/>
              </a:rPr>
              <a:t>Jessica Jonathan</a:t>
            </a:r>
          </a:p>
        </p:txBody>
      </p:sp>
      <p:sp>
        <p:nvSpPr>
          <p:cNvPr id="21" name="Picture Placeholder 20"/>
          <p:cNvSpPr>
            <a:spLocks noGrp="1"/>
          </p:cNvSpPr>
          <p:nvPr>
            <p:ph type="pic" sz="quarter" idx="12"/>
          </p:nvPr>
        </p:nvSpPr>
        <p:spPr/>
      </p:sp>
    </p:spTree>
    <p:extLst>
      <p:ext uri="{BB962C8B-B14F-4D97-AF65-F5344CB8AC3E}">
        <p14:creationId xmlns:p14="http://schemas.microsoft.com/office/powerpoint/2010/main" val="5984345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549653" y="1"/>
            <a:ext cx="307777" cy="5053803"/>
            <a:chOff x="498800" y="0"/>
            <a:chExt cx="307777" cy="5053803"/>
          </a:xfrm>
        </p:grpSpPr>
        <p:sp>
          <p:nvSpPr>
            <p:cNvPr id="4" name="TextBox 3"/>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5" name="Rectangle 4"/>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6857531" y="3541565"/>
            <a:ext cx="4572939" cy="762532"/>
            <a:chOff x="6857529" y="3351204"/>
            <a:chExt cx="4572939" cy="762532"/>
          </a:xfrm>
        </p:grpSpPr>
        <p:sp>
          <p:nvSpPr>
            <p:cNvPr id="7" name="TextBox 6"/>
            <p:cNvSpPr txBox="1"/>
            <p:nvPr/>
          </p:nvSpPr>
          <p:spPr>
            <a:xfrm>
              <a:off x="6857530" y="3351204"/>
              <a:ext cx="2711772" cy="400110"/>
            </a:xfrm>
            <a:prstGeom prst="rect">
              <a:avLst/>
            </a:prstGeom>
            <a:noFill/>
          </p:spPr>
          <p:txBody>
            <a:bodyPr wrap="square" rtlCol="0">
              <a:spAutoFit/>
            </a:bodyPr>
            <a:lstStyle/>
            <a:p>
              <a:r>
                <a:rPr lang="en-US" sz="2000" b="1">
                  <a:latin typeface="Montserrat" charset="0"/>
                  <a:ea typeface="Montserrat" charset="0"/>
                  <a:cs typeface="Montserrat" charset="0"/>
                </a:rPr>
                <a:t>Skill Number One</a:t>
              </a:r>
            </a:p>
          </p:txBody>
        </p:sp>
        <p:grpSp>
          <p:nvGrpSpPr>
            <p:cNvPr id="8" name="Group 7"/>
            <p:cNvGrpSpPr/>
            <p:nvPr/>
          </p:nvGrpSpPr>
          <p:grpSpPr>
            <a:xfrm>
              <a:off x="6857529" y="3976576"/>
              <a:ext cx="4572939" cy="137160"/>
              <a:chOff x="6857529" y="3976576"/>
              <a:chExt cx="4572939" cy="170122"/>
            </a:xfrm>
          </p:grpSpPr>
          <p:sp>
            <p:nvSpPr>
              <p:cNvPr id="9" name="Rectangle 8"/>
              <p:cNvSpPr/>
              <p:nvPr/>
            </p:nvSpPr>
            <p:spPr>
              <a:xfrm>
                <a:off x="6857529" y="3976576"/>
                <a:ext cx="4572939" cy="170122"/>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878795" y="3976577"/>
                <a:ext cx="3392256" cy="1701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 name="Group 10"/>
          <p:cNvGrpSpPr/>
          <p:nvPr/>
        </p:nvGrpSpPr>
        <p:grpSpPr>
          <a:xfrm>
            <a:off x="6857530" y="4902980"/>
            <a:ext cx="4572939" cy="762532"/>
            <a:chOff x="6857529" y="3351204"/>
            <a:chExt cx="4572939" cy="762532"/>
          </a:xfrm>
        </p:grpSpPr>
        <p:sp>
          <p:nvSpPr>
            <p:cNvPr id="12" name="TextBox 11"/>
            <p:cNvSpPr txBox="1"/>
            <p:nvPr/>
          </p:nvSpPr>
          <p:spPr>
            <a:xfrm>
              <a:off x="6857530" y="3351204"/>
              <a:ext cx="2711772" cy="400110"/>
            </a:xfrm>
            <a:prstGeom prst="rect">
              <a:avLst/>
            </a:prstGeom>
            <a:noFill/>
          </p:spPr>
          <p:txBody>
            <a:bodyPr wrap="square" rtlCol="0">
              <a:spAutoFit/>
            </a:bodyPr>
            <a:lstStyle/>
            <a:p>
              <a:r>
                <a:rPr lang="en-US" sz="2000" b="1">
                  <a:latin typeface="Montserrat" charset="0"/>
                  <a:ea typeface="Montserrat" charset="0"/>
                  <a:cs typeface="Montserrat" charset="0"/>
                </a:rPr>
                <a:t>Skill Number Two</a:t>
              </a:r>
            </a:p>
          </p:txBody>
        </p:sp>
        <p:grpSp>
          <p:nvGrpSpPr>
            <p:cNvPr id="13" name="Group 12"/>
            <p:cNvGrpSpPr/>
            <p:nvPr/>
          </p:nvGrpSpPr>
          <p:grpSpPr>
            <a:xfrm>
              <a:off x="6857529" y="3976576"/>
              <a:ext cx="4572939" cy="137160"/>
              <a:chOff x="6857529" y="3976576"/>
              <a:chExt cx="4572939" cy="170122"/>
            </a:xfrm>
          </p:grpSpPr>
          <p:sp>
            <p:nvSpPr>
              <p:cNvPr id="14" name="Rectangle 13"/>
              <p:cNvSpPr/>
              <p:nvPr/>
            </p:nvSpPr>
            <p:spPr>
              <a:xfrm>
                <a:off x="6857529" y="3976576"/>
                <a:ext cx="4572939" cy="170122"/>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6878795" y="3976577"/>
                <a:ext cx="3392256" cy="1701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6" name="Group 15"/>
          <p:cNvGrpSpPr/>
          <p:nvPr/>
        </p:nvGrpSpPr>
        <p:grpSpPr>
          <a:xfrm>
            <a:off x="6878796" y="1105013"/>
            <a:ext cx="4551673" cy="1643214"/>
            <a:chOff x="1248217" y="1936283"/>
            <a:chExt cx="4551673" cy="1643214"/>
          </a:xfrm>
        </p:grpSpPr>
        <p:sp>
          <p:nvSpPr>
            <p:cNvPr id="17" name="TextBox 16"/>
            <p:cNvSpPr txBox="1"/>
            <p:nvPr/>
          </p:nvSpPr>
          <p:spPr>
            <a:xfrm>
              <a:off x="1249853" y="1936283"/>
              <a:ext cx="4092367" cy="630942"/>
            </a:xfrm>
            <a:prstGeom prst="rect">
              <a:avLst/>
            </a:prstGeom>
            <a:noFill/>
          </p:spPr>
          <p:txBody>
            <a:bodyPr wrap="square" rtlCol="0">
              <a:spAutoFit/>
            </a:bodyPr>
            <a:lstStyle/>
            <a:p>
              <a:r>
                <a:rPr lang="en-US" sz="3500" b="1">
                  <a:latin typeface="Montserrat" charset="0"/>
                  <a:ea typeface="Montserrat" charset="0"/>
                  <a:cs typeface="Montserrat" charset="0"/>
                </a:rPr>
                <a:t>Jessica Jonathan</a:t>
              </a:r>
            </a:p>
          </p:txBody>
        </p:sp>
        <p:sp>
          <p:nvSpPr>
            <p:cNvPr id="18" name="TextBox 17"/>
            <p:cNvSpPr txBox="1"/>
            <p:nvPr/>
          </p:nvSpPr>
          <p:spPr>
            <a:xfrm>
              <a:off x="1248217" y="2656167"/>
              <a:ext cx="4551673" cy="923330"/>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a:t>
              </a:r>
            </a:p>
          </p:txBody>
        </p:sp>
      </p:grpSp>
      <p:sp>
        <p:nvSpPr>
          <p:cNvPr id="19" name="Picture Placeholder 18"/>
          <p:cNvSpPr>
            <a:spLocks noGrp="1"/>
          </p:cNvSpPr>
          <p:nvPr>
            <p:ph type="pic" sz="quarter" idx="12"/>
          </p:nvPr>
        </p:nvSpPr>
        <p:spPr/>
      </p:sp>
    </p:spTree>
    <p:extLst>
      <p:ext uri="{BB962C8B-B14F-4D97-AF65-F5344CB8AC3E}">
        <p14:creationId xmlns:p14="http://schemas.microsoft.com/office/powerpoint/2010/main" val="8811105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401340" y="0"/>
            <a:ext cx="216195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rot="16200000">
            <a:off x="4857512" y="3275110"/>
            <a:ext cx="3249608" cy="307777"/>
          </a:xfrm>
          <a:prstGeom prst="rect">
            <a:avLst/>
          </a:prstGeom>
          <a:noFill/>
        </p:spPr>
        <p:txBody>
          <a:bodyPr wrap="none" rtlCol="0">
            <a:spAutoFit/>
          </a:bodyPr>
          <a:lstStyle/>
          <a:p>
            <a:r>
              <a:rPr lang="en-US" sz="1400" b="1" spc="600" dirty="0">
                <a:solidFill>
                  <a:schemeClr val="bg1"/>
                </a:solidFill>
                <a:latin typeface="Montserrat" charset="0"/>
                <a:ea typeface="Montserrat" charset="0"/>
                <a:cs typeface="Montserrat" charset="0"/>
              </a:rPr>
              <a:t>MARTIDOLCEGROUP</a:t>
            </a:r>
          </a:p>
        </p:txBody>
      </p:sp>
      <p:sp>
        <p:nvSpPr>
          <p:cNvPr id="6" name="Rectangle 5"/>
          <p:cNvSpPr/>
          <p:nvPr/>
        </p:nvSpPr>
        <p:spPr>
          <a:xfrm>
            <a:off x="6424527" y="0"/>
            <a:ext cx="45719" cy="15306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p:cNvGrpSpPr/>
          <p:nvPr/>
        </p:nvGrpSpPr>
        <p:grpSpPr>
          <a:xfrm>
            <a:off x="811093" y="1241361"/>
            <a:ext cx="4094002" cy="4222878"/>
            <a:chOff x="375490" y="1253869"/>
            <a:chExt cx="4094002" cy="4222878"/>
          </a:xfrm>
        </p:grpSpPr>
        <p:grpSp>
          <p:nvGrpSpPr>
            <p:cNvPr id="20" name="Group 19"/>
            <p:cNvGrpSpPr/>
            <p:nvPr/>
          </p:nvGrpSpPr>
          <p:grpSpPr>
            <a:xfrm>
              <a:off x="378484" y="3352800"/>
              <a:ext cx="3657600" cy="762532"/>
              <a:chOff x="354224" y="3690421"/>
              <a:chExt cx="3657600" cy="762532"/>
            </a:xfrm>
          </p:grpSpPr>
          <p:sp>
            <p:nvSpPr>
              <p:cNvPr id="8" name="TextBox 7"/>
              <p:cNvSpPr txBox="1"/>
              <p:nvPr/>
            </p:nvSpPr>
            <p:spPr>
              <a:xfrm>
                <a:off x="354225" y="3690421"/>
                <a:ext cx="2711772" cy="400110"/>
              </a:xfrm>
              <a:prstGeom prst="rect">
                <a:avLst/>
              </a:prstGeom>
              <a:noFill/>
            </p:spPr>
            <p:txBody>
              <a:bodyPr wrap="square" rtlCol="0">
                <a:spAutoFit/>
              </a:bodyPr>
              <a:lstStyle/>
              <a:p>
                <a:r>
                  <a:rPr lang="en-US" sz="2000" b="1">
                    <a:latin typeface="Montserrat" charset="0"/>
                    <a:ea typeface="Montserrat" charset="0"/>
                    <a:cs typeface="Montserrat" charset="0"/>
                  </a:rPr>
                  <a:t>Skill Number One</a:t>
                </a:r>
              </a:p>
            </p:txBody>
          </p:sp>
          <p:grpSp>
            <p:nvGrpSpPr>
              <p:cNvPr id="9" name="Group 8"/>
              <p:cNvGrpSpPr/>
              <p:nvPr/>
            </p:nvGrpSpPr>
            <p:grpSpPr>
              <a:xfrm>
                <a:off x="354224" y="4315793"/>
                <a:ext cx="3657600" cy="137160"/>
                <a:chOff x="6857529" y="3976576"/>
                <a:chExt cx="4572939" cy="170122"/>
              </a:xfrm>
            </p:grpSpPr>
            <p:sp>
              <p:nvSpPr>
                <p:cNvPr id="10" name="Rectangle 9"/>
                <p:cNvSpPr/>
                <p:nvPr/>
              </p:nvSpPr>
              <p:spPr>
                <a:xfrm>
                  <a:off x="6857529" y="3976576"/>
                  <a:ext cx="4572939" cy="170122"/>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878795" y="3976577"/>
                  <a:ext cx="3392256" cy="1701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1" name="Group 20"/>
            <p:cNvGrpSpPr/>
            <p:nvPr/>
          </p:nvGrpSpPr>
          <p:grpSpPr>
            <a:xfrm>
              <a:off x="378483" y="4714215"/>
              <a:ext cx="3657600" cy="762532"/>
              <a:chOff x="354223" y="5051836"/>
              <a:chExt cx="3657600" cy="762532"/>
            </a:xfrm>
          </p:grpSpPr>
          <p:sp>
            <p:nvSpPr>
              <p:cNvPr id="13" name="TextBox 12"/>
              <p:cNvSpPr txBox="1"/>
              <p:nvPr/>
            </p:nvSpPr>
            <p:spPr>
              <a:xfrm>
                <a:off x="354224" y="5051836"/>
                <a:ext cx="2711772" cy="400110"/>
              </a:xfrm>
              <a:prstGeom prst="rect">
                <a:avLst/>
              </a:prstGeom>
              <a:noFill/>
            </p:spPr>
            <p:txBody>
              <a:bodyPr wrap="square" rtlCol="0">
                <a:spAutoFit/>
              </a:bodyPr>
              <a:lstStyle/>
              <a:p>
                <a:r>
                  <a:rPr lang="en-US" sz="2000" b="1">
                    <a:latin typeface="Montserrat" charset="0"/>
                    <a:ea typeface="Montserrat" charset="0"/>
                    <a:cs typeface="Montserrat" charset="0"/>
                  </a:rPr>
                  <a:t>Skill Number Two</a:t>
                </a:r>
              </a:p>
            </p:txBody>
          </p:sp>
          <p:grpSp>
            <p:nvGrpSpPr>
              <p:cNvPr id="14" name="Group 13"/>
              <p:cNvGrpSpPr/>
              <p:nvPr/>
            </p:nvGrpSpPr>
            <p:grpSpPr>
              <a:xfrm>
                <a:off x="354223" y="5677208"/>
                <a:ext cx="3657600" cy="137160"/>
                <a:chOff x="6857529" y="3976576"/>
                <a:chExt cx="4572939" cy="170122"/>
              </a:xfrm>
            </p:grpSpPr>
            <p:sp>
              <p:nvSpPr>
                <p:cNvPr id="15" name="Rectangle 14"/>
                <p:cNvSpPr/>
                <p:nvPr/>
              </p:nvSpPr>
              <p:spPr>
                <a:xfrm>
                  <a:off x="6857529" y="3976576"/>
                  <a:ext cx="4572939" cy="170122"/>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878795" y="3976577"/>
                  <a:ext cx="3392256" cy="1701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7" name="Group 16"/>
            <p:cNvGrpSpPr/>
            <p:nvPr/>
          </p:nvGrpSpPr>
          <p:grpSpPr>
            <a:xfrm>
              <a:off x="375490" y="1253869"/>
              <a:ext cx="4094002" cy="1643214"/>
              <a:chOff x="1248218" y="1936283"/>
              <a:chExt cx="4094002" cy="1643214"/>
            </a:xfrm>
          </p:grpSpPr>
          <p:sp>
            <p:nvSpPr>
              <p:cNvPr id="18" name="TextBox 17"/>
              <p:cNvSpPr txBox="1"/>
              <p:nvPr/>
            </p:nvSpPr>
            <p:spPr>
              <a:xfrm>
                <a:off x="1249853" y="1936283"/>
                <a:ext cx="4092367" cy="584775"/>
              </a:xfrm>
              <a:prstGeom prst="rect">
                <a:avLst/>
              </a:prstGeom>
              <a:noFill/>
            </p:spPr>
            <p:txBody>
              <a:bodyPr wrap="square" rtlCol="0">
                <a:spAutoFit/>
              </a:bodyPr>
              <a:lstStyle/>
              <a:p>
                <a:r>
                  <a:rPr lang="en-US" sz="3200" b="1">
                    <a:latin typeface="Montserrat" charset="0"/>
                    <a:ea typeface="Montserrat" charset="0"/>
                    <a:cs typeface="Montserrat" charset="0"/>
                  </a:rPr>
                  <a:t>Jessica Jonathan</a:t>
                </a:r>
              </a:p>
            </p:txBody>
          </p:sp>
          <p:sp>
            <p:nvSpPr>
              <p:cNvPr id="19" name="TextBox 18"/>
              <p:cNvSpPr txBox="1"/>
              <p:nvPr/>
            </p:nvSpPr>
            <p:spPr>
              <a:xfrm>
                <a:off x="1248218" y="2656167"/>
                <a:ext cx="3660593" cy="923330"/>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a:t>
                </a:r>
              </a:p>
            </p:txBody>
          </p:sp>
        </p:grpSp>
      </p:grpSp>
      <p:sp>
        <p:nvSpPr>
          <p:cNvPr id="4" name="Picture Placeholder 3"/>
          <p:cNvSpPr>
            <a:spLocks noGrp="1"/>
          </p:cNvSpPr>
          <p:nvPr>
            <p:ph type="pic" sz="quarter" idx="12"/>
          </p:nvPr>
        </p:nvSpPr>
        <p:spPr/>
      </p:sp>
    </p:spTree>
    <p:extLst>
      <p:ext uri="{BB962C8B-B14F-4D97-AF65-F5344CB8AC3E}">
        <p14:creationId xmlns:p14="http://schemas.microsoft.com/office/powerpoint/2010/main" val="2264880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Picture Placeholder 22"/>
          <p:cNvSpPr>
            <a:spLocks noGrp="1"/>
          </p:cNvSpPr>
          <p:nvPr>
            <p:ph type="pic" sz="quarter" idx="12"/>
          </p:nvPr>
        </p:nvSpPr>
        <p:spPr/>
      </p:sp>
      <p:grpSp>
        <p:nvGrpSpPr>
          <p:cNvPr id="3" name="Group 2"/>
          <p:cNvGrpSpPr/>
          <p:nvPr/>
        </p:nvGrpSpPr>
        <p:grpSpPr>
          <a:xfrm>
            <a:off x="11182212" y="0"/>
            <a:ext cx="307777" cy="5053803"/>
            <a:chOff x="498800" y="0"/>
            <a:chExt cx="307777" cy="5053803"/>
          </a:xfrm>
        </p:grpSpPr>
        <p:sp>
          <p:nvSpPr>
            <p:cNvPr id="4" name="TextBox 3"/>
            <p:cNvSpPr txBox="1"/>
            <p:nvPr/>
          </p:nvSpPr>
          <p:spPr>
            <a:xfrm rot="16200000">
              <a:off x="-972115" y="3275110"/>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5" name="Rectangle 4"/>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761530" y="4193189"/>
            <a:ext cx="4572939" cy="762532"/>
            <a:chOff x="6857529" y="3351204"/>
            <a:chExt cx="4572939" cy="762532"/>
          </a:xfrm>
        </p:grpSpPr>
        <p:sp>
          <p:nvSpPr>
            <p:cNvPr id="7" name="TextBox 6"/>
            <p:cNvSpPr txBox="1"/>
            <p:nvPr/>
          </p:nvSpPr>
          <p:spPr>
            <a:xfrm>
              <a:off x="6857530" y="3351204"/>
              <a:ext cx="2711772" cy="400110"/>
            </a:xfrm>
            <a:prstGeom prst="rect">
              <a:avLst/>
            </a:prstGeom>
            <a:noFill/>
          </p:spPr>
          <p:txBody>
            <a:bodyPr wrap="square" rtlCol="0">
              <a:spAutoFit/>
            </a:bodyPr>
            <a:lstStyle/>
            <a:p>
              <a:r>
                <a:rPr lang="en-US" sz="2000" b="1">
                  <a:latin typeface="Montserrat" charset="0"/>
                  <a:ea typeface="Montserrat" charset="0"/>
                  <a:cs typeface="Montserrat" charset="0"/>
                </a:rPr>
                <a:t>Skill Number One</a:t>
              </a:r>
            </a:p>
          </p:txBody>
        </p:sp>
        <p:grpSp>
          <p:nvGrpSpPr>
            <p:cNvPr id="8" name="Group 7"/>
            <p:cNvGrpSpPr/>
            <p:nvPr/>
          </p:nvGrpSpPr>
          <p:grpSpPr>
            <a:xfrm>
              <a:off x="6857529" y="3976576"/>
              <a:ext cx="4572939" cy="137160"/>
              <a:chOff x="6857529" y="3976576"/>
              <a:chExt cx="4572939" cy="170122"/>
            </a:xfrm>
          </p:grpSpPr>
          <p:sp>
            <p:nvSpPr>
              <p:cNvPr id="9" name="Rectangle 8"/>
              <p:cNvSpPr/>
              <p:nvPr/>
            </p:nvSpPr>
            <p:spPr>
              <a:xfrm>
                <a:off x="6857529" y="3976576"/>
                <a:ext cx="4572939" cy="170122"/>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878795" y="3976577"/>
                <a:ext cx="3392256" cy="1701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1" name="Group 10"/>
          <p:cNvGrpSpPr/>
          <p:nvPr/>
        </p:nvGrpSpPr>
        <p:grpSpPr>
          <a:xfrm>
            <a:off x="761530" y="5336987"/>
            <a:ext cx="4572939" cy="762532"/>
            <a:chOff x="6857529" y="3351204"/>
            <a:chExt cx="4572939" cy="762532"/>
          </a:xfrm>
        </p:grpSpPr>
        <p:sp>
          <p:nvSpPr>
            <p:cNvPr id="12" name="TextBox 11"/>
            <p:cNvSpPr txBox="1"/>
            <p:nvPr/>
          </p:nvSpPr>
          <p:spPr>
            <a:xfrm>
              <a:off x="6857530" y="3351204"/>
              <a:ext cx="2711772" cy="400110"/>
            </a:xfrm>
            <a:prstGeom prst="rect">
              <a:avLst/>
            </a:prstGeom>
            <a:noFill/>
          </p:spPr>
          <p:txBody>
            <a:bodyPr wrap="square" rtlCol="0">
              <a:spAutoFit/>
            </a:bodyPr>
            <a:lstStyle/>
            <a:p>
              <a:r>
                <a:rPr lang="en-US" sz="2000" b="1">
                  <a:latin typeface="Montserrat" charset="0"/>
                  <a:ea typeface="Montserrat" charset="0"/>
                  <a:cs typeface="Montserrat" charset="0"/>
                </a:rPr>
                <a:t>Skill Number Two</a:t>
              </a:r>
            </a:p>
          </p:txBody>
        </p:sp>
        <p:grpSp>
          <p:nvGrpSpPr>
            <p:cNvPr id="13" name="Group 12"/>
            <p:cNvGrpSpPr/>
            <p:nvPr/>
          </p:nvGrpSpPr>
          <p:grpSpPr>
            <a:xfrm>
              <a:off x="6857529" y="3976576"/>
              <a:ext cx="4572939" cy="137160"/>
              <a:chOff x="6857529" y="3976576"/>
              <a:chExt cx="4572939" cy="170122"/>
            </a:xfrm>
          </p:grpSpPr>
          <p:sp>
            <p:nvSpPr>
              <p:cNvPr id="14" name="Rectangle 13"/>
              <p:cNvSpPr/>
              <p:nvPr/>
            </p:nvSpPr>
            <p:spPr>
              <a:xfrm>
                <a:off x="6857529" y="3976576"/>
                <a:ext cx="4572939" cy="170122"/>
              </a:xfrm>
              <a:prstGeom prst="rect">
                <a:avLst/>
              </a:prstGeom>
              <a:solidFill>
                <a:schemeClr val="tx1">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6878795" y="3976577"/>
                <a:ext cx="3392256" cy="1701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6" name="Group 15"/>
          <p:cNvGrpSpPr/>
          <p:nvPr/>
        </p:nvGrpSpPr>
        <p:grpSpPr>
          <a:xfrm>
            <a:off x="7184765" y="1624490"/>
            <a:ext cx="2908683" cy="3598119"/>
            <a:chOff x="1249854" y="1936283"/>
            <a:chExt cx="2908683" cy="3598119"/>
          </a:xfrm>
        </p:grpSpPr>
        <p:sp>
          <p:nvSpPr>
            <p:cNvPr id="17" name="TextBox 16"/>
            <p:cNvSpPr txBox="1"/>
            <p:nvPr/>
          </p:nvSpPr>
          <p:spPr>
            <a:xfrm>
              <a:off x="1249854" y="1936283"/>
              <a:ext cx="2907046" cy="1938992"/>
            </a:xfrm>
            <a:prstGeom prst="rect">
              <a:avLst/>
            </a:prstGeom>
            <a:noFill/>
          </p:spPr>
          <p:txBody>
            <a:bodyPr wrap="square" rtlCol="0">
              <a:spAutoFit/>
            </a:bodyPr>
            <a:lstStyle/>
            <a:p>
              <a:r>
                <a:rPr lang="en-US" sz="4000" b="1">
                  <a:latin typeface="Montserrat" charset="0"/>
                  <a:ea typeface="Montserrat" charset="0"/>
                  <a:cs typeface="Montserrat" charset="0"/>
                </a:rPr>
                <a:t>Jessica </a:t>
              </a:r>
            </a:p>
            <a:p>
              <a:r>
                <a:rPr lang="en-US" sz="4000" b="1">
                  <a:latin typeface="Montserrat" charset="0"/>
                  <a:ea typeface="Montserrat" charset="0"/>
                  <a:cs typeface="Montserrat" charset="0"/>
                </a:rPr>
                <a:t>Penelope</a:t>
              </a:r>
            </a:p>
            <a:p>
              <a:r>
                <a:rPr lang="en-US" sz="4000" b="1">
                  <a:latin typeface="Montserrat" charset="0"/>
                  <a:ea typeface="Montserrat" charset="0"/>
                  <a:cs typeface="Montserrat" charset="0"/>
                </a:rPr>
                <a:t>Jonathan</a:t>
              </a:r>
            </a:p>
          </p:txBody>
        </p:sp>
        <p:sp>
          <p:nvSpPr>
            <p:cNvPr id="18" name="TextBox 17"/>
            <p:cNvSpPr txBox="1"/>
            <p:nvPr/>
          </p:nvSpPr>
          <p:spPr>
            <a:xfrm>
              <a:off x="1249854" y="4057074"/>
              <a:ext cx="2908683"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a:t>
              </a:r>
            </a:p>
          </p:txBody>
        </p:sp>
      </p:grpSp>
      <p:grpSp>
        <p:nvGrpSpPr>
          <p:cNvPr id="19" name="Group 18"/>
          <p:cNvGrpSpPr/>
          <p:nvPr/>
        </p:nvGrpSpPr>
        <p:grpSpPr>
          <a:xfrm>
            <a:off x="5637164" y="2830883"/>
            <a:ext cx="914398" cy="914398"/>
            <a:chOff x="7068443" y="2971801"/>
            <a:chExt cx="914398" cy="914398"/>
          </a:xfrm>
        </p:grpSpPr>
        <p:sp>
          <p:nvSpPr>
            <p:cNvPr id="20" name="Oval 19"/>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081011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7169345" y="3406360"/>
            <a:ext cx="4044698" cy="2829240"/>
            <a:chOff x="1828800" y="1795623"/>
            <a:chExt cx="4044698" cy="2829240"/>
          </a:xfrm>
        </p:grpSpPr>
        <p:sp>
          <p:nvSpPr>
            <p:cNvPr id="7" name="TextBox 6"/>
            <p:cNvSpPr txBox="1"/>
            <p:nvPr/>
          </p:nvSpPr>
          <p:spPr>
            <a:xfrm>
              <a:off x="1828800" y="1795623"/>
              <a:ext cx="3884397" cy="1077218"/>
            </a:xfrm>
            <a:prstGeom prst="rect">
              <a:avLst/>
            </a:prstGeom>
            <a:noFill/>
          </p:spPr>
          <p:txBody>
            <a:bodyPr wrap="none" rtlCol="0">
              <a:spAutoFit/>
            </a:bodyPr>
            <a:lstStyle/>
            <a:p>
              <a:r>
                <a:rPr lang="en-US" sz="3200" b="1">
                  <a:latin typeface="Montserrat" charset="0"/>
                  <a:ea typeface="Montserrat" charset="0"/>
                  <a:cs typeface="Montserrat" charset="0"/>
                </a:rPr>
                <a:t>This Is Our Great</a:t>
              </a:r>
            </a:p>
            <a:p>
              <a:r>
                <a:rPr lang="en-US" sz="3200" b="1">
                  <a:latin typeface="Montserrat" charset="0"/>
                  <a:ea typeface="Montserrat" charset="0"/>
                  <a:cs typeface="Montserrat" charset="0"/>
                </a:rPr>
                <a:t>Creative Portfolio</a:t>
              </a:r>
            </a:p>
          </p:txBody>
        </p:sp>
        <p:sp>
          <p:nvSpPr>
            <p:cNvPr id="8" name="TextBox 7"/>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grpSp>
        <p:nvGrpSpPr>
          <p:cNvPr id="9" name="Group 8"/>
          <p:cNvGrpSpPr/>
          <p:nvPr/>
        </p:nvGrpSpPr>
        <p:grpSpPr>
          <a:xfrm rot="5400000">
            <a:off x="9490372" y="-1963228"/>
            <a:ext cx="307777" cy="5095480"/>
            <a:chOff x="498802" y="0"/>
            <a:chExt cx="307777" cy="5095480"/>
          </a:xfrm>
        </p:grpSpPr>
        <p:sp>
          <p:nvSpPr>
            <p:cNvPr id="10" name="TextBox 9"/>
            <p:cNvSpPr txBox="1"/>
            <p:nvPr/>
          </p:nvSpPr>
          <p:spPr>
            <a:xfrm rot="16200000">
              <a:off x="-972113" y="3316787"/>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1" name="Rectangle 10"/>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Picture Placeholder 14"/>
          <p:cNvSpPr>
            <a:spLocks noGrp="1"/>
          </p:cNvSpPr>
          <p:nvPr>
            <p:ph type="pic" sz="quarter" idx="12"/>
          </p:nvPr>
        </p:nvSpPr>
        <p:spPr/>
      </p:sp>
      <p:sp>
        <p:nvSpPr>
          <p:cNvPr id="16" name="Picture Placeholder 15"/>
          <p:cNvSpPr>
            <a:spLocks noGrp="1"/>
          </p:cNvSpPr>
          <p:nvPr>
            <p:ph type="pic" sz="quarter" idx="13"/>
          </p:nvPr>
        </p:nvSpPr>
        <p:spPr/>
      </p:sp>
      <p:sp>
        <p:nvSpPr>
          <p:cNvPr id="17" name="Picture Placeholder 16"/>
          <p:cNvSpPr>
            <a:spLocks noGrp="1"/>
          </p:cNvSpPr>
          <p:nvPr>
            <p:ph type="pic" sz="quarter" idx="14"/>
          </p:nvPr>
        </p:nvSpPr>
        <p:spPr/>
      </p:sp>
      <p:sp>
        <p:nvSpPr>
          <p:cNvPr id="18" name="Picture Placeholder 17"/>
          <p:cNvSpPr>
            <a:spLocks noGrp="1"/>
          </p:cNvSpPr>
          <p:nvPr>
            <p:ph type="pic" sz="quarter" idx="15"/>
          </p:nvPr>
        </p:nvSpPr>
        <p:spPr/>
      </p:sp>
      <p:grpSp>
        <p:nvGrpSpPr>
          <p:cNvPr id="12" name="Group 11"/>
          <p:cNvGrpSpPr/>
          <p:nvPr/>
        </p:nvGrpSpPr>
        <p:grpSpPr>
          <a:xfrm>
            <a:off x="5818141" y="1629442"/>
            <a:ext cx="914398" cy="914398"/>
            <a:chOff x="7068443" y="2971801"/>
            <a:chExt cx="914398" cy="914398"/>
          </a:xfrm>
        </p:grpSpPr>
        <p:sp>
          <p:nvSpPr>
            <p:cNvPr id="13" name="Oval 12"/>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53959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832341" y="797040"/>
            <a:ext cx="4044698" cy="2829240"/>
            <a:chOff x="1828800" y="1795623"/>
            <a:chExt cx="4044698" cy="2829240"/>
          </a:xfrm>
        </p:grpSpPr>
        <p:sp>
          <p:nvSpPr>
            <p:cNvPr id="8" name="TextBox 7"/>
            <p:cNvSpPr txBox="1"/>
            <p:nvPr/>
          </p:nvSpPr>
          <p:spPr>
            <a:xfrm>
              <a:off x="1828800" y="1795623"/>
              <a:ext cx="3884397" cy="1077218"/>
            </a:xfrm>
            <a:prstGeom prst="rect">
              <a:avLst/>
            </a:prstGeom>
            <a:noFill/>
          </p:spPr>
          <p:txBody>
            <a:bodyPr wrap="none" rtlCol="0">
              <a:spAutoFit/>
            </a:bodyPr>
            <a:lstStyle/>
            <a:p>
              <a:r>
                <a:rPr lang="en-US" sz="3200" b="1">
                  <a:latin typeface="Montserrat" charset="0"/>
                  <a:ea typeface="Montserrat" charset="0"/>
                  <a:cs typeface="Montserrat" charset="0"/>
                </a:rPr>
                <a:t>This Is Our Great</a:t>
              </a:r>
            </a:p>
            <a:p>
              <a:r>
                <a:rPr lang="en-US" sz="3200" b="1">
                  <a:latin typeface="Montserrat" charset="0"/>
                  <a:ea typeface="Montserrat" charset="0"/>
                  <a:cs typeface="Montserrat" charset="0"/>
                </a:rPr>
                <a:t>Creative Portfolio</a:t>
              </a:r>
            </a:p>
          </p:txBody>
        </p:sp>
        <p:sp>
          <p:nvSpPr>
            <p:cNvPr id="9" name="TextBox 8"/>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grpSp>
        <p:nvGrpSpPr>
          <p:cNvPr id="10" name="Group 9"/>
          <p:cNvGrpSpPr/>
          <p:nvPr/>
        </p:nvGrpSpPr>
        <p:grpSpPr>
          <a:xfrm>
            <a:off x="0" y="5968089"/>
            <a:ext cx="5053801" cy="307777"/>
            <a:chOff x="-1845054" y="2393852"/>
            <a:chExt cx="5053801" cy="307777"/>
          </a:xfrm>
        </p:grpSpPr>
        <p:sp>
          <p:nvSpPr>
            <p:cNvPr id="11" name="TextBox 10"/>
            <p:cNvSpPr txBox="1"/>
            <p:nvPr/>
          </p:nvSpPr>
          <p:spPr>
            <a:xfrm rot="10800000" flipV="1">
              <a:off x="-40861" y="2393852"/>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2" name="Rectangle 11"/>
            <p:cNvSpPr/>
            <p:nvPr/>
          </p:nvSpPr>
          <p:spPr>
            <a:xfrm rot="16200000">
              <a:off x="-1102601" y="1817358"/>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Picture Placeholder 12"/>
          <p:cNvSpPr>
            <a:spLocks noGrp="1"/>
          </p:cNvSpPr>
          <p:nvPr>
            <p:ph type="pic" sz="quarter" idx="12"/>
          </p:nvPr>
        </p:nvSpPr>
        <p:spPr/>
      </p:sp>
      <p:sp>
        <p:nvSpPr>
          <p:cNvPr id="14" name="Picture Placeholder 13"/>
          <p:cNvSpPr>
            <a:spLocks noGrp="1"/>
          </p:cNvSpPr>
          <p:nvPr>
            <p:ph type="pic" sz="quarter" idx="13"/>
          </p:nvPr>
        </p:nvSpPr>
        <p:spPr/>
      </p:sp>
      <p:grpSp>
        <p:nvGrpSpPr>
          <p:cNvPr id="4" name="Group 3"/>
          <p:cNvGrpSpPr/>
          <p:nvPr/>
        </p:nvGrpSpPr>
        <p:grpSpPr>
          <a:xfrm>
            <a:off x="5638801" y="2971801"/>
            <a:ext cx="914398" cy="914398"/>
            <a:chOff x="7068443" y="2971801"/>
            <a:chExt cx="914398" cy="914398"/>
          </a:xfrm>
        </p:grpSpPr>
        <p:sp>
          <p:nvSpPr>
            <p:cNvPr id="5" name="Oval 4"/>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277662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0" y="-21265"/>
            <a:ext cx="6096000" cy="236042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p:nvGrpSpPr>
        <p:grpSpPr>
          <a:xfrm>
            <a:off x="6857530" y="470930"/>
            <a:ext cx="4572939" cy="1631216"/>
            <a:chOff x="6936472" y="322880"/>
            <a:chExt cx="4572939" cy="1631216"/>
          </a:xfrm>
        </p:grpSpPr>
        <p:sp>
          <p:nvSpPr>
            <p:cNvPr id="4" name="Rectangle 3"/>
            <p:cNvSpPr/>
            <p:nvPr/>
          </p:nvSpPr>
          <p:spPr>
            <a:xfrm>
              <a:off x="7825562" y="569101"/>
              <a:ext cx="3683849" cy="923330"/>
            </a:xfrm>
            <a:prstGeom prst="rect">
              <a:avLst/>
            </a:prstGeom>
          </p:spPr>
          <p:txBody>
            <a:bodyPr wrap="square">
              <a:spAutoFit/>
            </a:bodyPr>
            <a:lstStyle/>
            <a:p>
              <a:pPr algn="just">
                <a:lnSpc>
                  <a:spcPct val="150000"/>
                </a:lnSpc>
              </a:pPr>
              <a:r>
                <a:rPr lang="en-US" sz="1200" i="1">
                  <a:solidFill>
                    <a:schemeClr val="bg1"/>
                  </a:solidFill>
                  <a:latin typeface="Open Sans" charset="0"/>
                  <a:ea typeface="Open Sans" charset="0"/>
                  <a:cs typeface="Open Sans" charset="0"/>
                </a:rPr>
                <a:t>Lorem ipsum dolor sit amet, consectetur adipiscing elit. Pellentesque arcu nunc, bibendum at lectus ac, imperdiet venenatis leo.  </a:t>
              </a:r>
            </a:p>
          </p:txBody>
        </p:sp>
        <p:sp>
          <p:nvSpPr>
            <p:cNvPr id="5" name="TextBox 4"/>
            <p:cNvSpPr txBox="1"/>
            <p:nvPr/>
          </p:nvSpPr>
          <p:spPr>
            <a:xfrm>
              <a:off x="6936472" y="322880"/>
              <a:ext cx="729687" cy="1631216"/>
            </a:xfrm>
            <a:prstGeom prst="rect">
              <a:avLst/>
            </a:prstGeom>
            <a:noFill/>
          </p:spPr>
          <p:txBody>
            <a:bodyPr wrap="none" rtlCol="0">
              <a:spAutoFit/>
            </a:bodyPr>
            <a:lstStyle/>
            <a:p>
              <a:r>
                <a:rPr lang="en-US" sz="10000" b="1">
                  <a:solidFill>
                    <a:schemeClr val="bg1"/>
                  </a:solidFill>
                  <a:latin typeface="Montserrat" charset="0"/>
                  <a:ea typeface="Montserrat" charset="0"/>
                  <a:cs typeface="Montserrat" charset="0"/>
                </a:rPr>
                <a:t>“</a:t>
              </a:r>
            </a:p>
          </p:txBody>
        </p:sp>
      </p:grpSp>
      <p:grpSp>
        <p:nvGrpSpPr>
          <p:cNvPr id="9" name="Group 8"/>
          <p:cNvGrpSpPr/>
          <p:nvPr/>
        </p:nvGrpSpPr>
        <p:grpSpPr>
          <a:xfrm>
            <a:off x="7124170" y="3196161"/>
            <a:ext cx="4044698" cy="2829240"/>
            <a:chOff x="1828800" y="1795623"/>
            <a:chExt cx="4044698" cy="2829240"/>
          </a:xfrm>
        </p:grpSpPr>
        <p:sp>
          <p:nvSpPr>
            <p:cNvPr id="10" name="TextBox 9"/>
            <p:cNvSpPr txBox="1"/>
            <p:nvPr/>
          </p:nvSpPr>
          <p:spPr>
            <a:xfrm>
              <a:off x="1828800" y="1795623"/>
              <a:ext cx="3884397" cy="1077218"/>
            </a:xfrm>
            <a:prstGeom prst="rect">
              <a:avLst/>
            </a:prstGeom>
            <a:noFill/>
          </p:spPr>
          <p:txBody>
            <a:bodyPr wrap="none" rtlCol="0">
              <a:spAutoFit/>
            </a:bodyPr>
            <a:lstStyle/>
            <a:p>
              <a:r>
                <a:rPr lang="en-US" sz="3200" b="1">
                  <a:latin typeface="Montserrat" charset="0"/>
                  <a:ea typeface="Montserrat" charset="0"/>
                  <a:cs typeface="Montserrat" charset="0"/>
                </a:rPr>
                <a:t>This Is Our Great</a:t>
              </a:r>
            </a:p>
            <a:p>
              <a:r>
                <a:rPr lang="en-US" sz="3200" b="1">
                  <a:latin typeface="Montserrat" charset="0"/>
                  <a:ea typeface="Montserrat" charset="0"/>
                  <a:cs typeface="Montserrat" charset="0"/>
                </a:rPr>
                <a:t>Creative Portfolio</a:t>
              </a:r>
            </a:p>
          </p:txBody>
        </p:sp>
        <p:sp>
          <p:nvSpPr>
            <p:cNvPr id="11" name="TextBox 10"/>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sp>
        <p:nvSpPr>
          <p:cNvPr id="6" name="Picture Placeholder 5"/>
          <p:cNvSpPr>
            <a:spLocks noGrp="1"/>
          </p:cNvSpPr>
          <p:nvPr>
            <p:ph type="pic" sz="quarter" idx="12"/>
          </p:nvPr>
        </p:nvSpPr>
        <p:spPr/>
      </p:sp>
      <p:sp>
        <p:nvSpPr>
          <p:cNvPr id="12" name="Picture Placeholder 11"/>
          <p:cNvSpPr>
            <a:spLocks noGrp="1"/>
          </p:cNvSpPr>
          <p:nvPr>
            <p:ph type="pic" sz="quarter" idx="13"/>
          </p:nvPr>
        </p:nvSpPr>
        <p:spPr/>
      </p:sp>
    </p:spTree>
    <p:extLst>
      <p:ext uri="{BB962C8B-B14F-4D97-AF65-F5344CB8AC3E}">
        <p14:creationId xmlns:p14="http://schemas.microsoft.com/office/powerpoint/2010/main" val="12831508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781933" y="1056959"/>
            <a:ext cx="4044698" cy="2829240"/>
            <a:chOff x="1828800" y="1795623"/>
            <a:chExt cx="4044698" cy="2829240"/>
          </a:xfrm>
        </p:grpSpPr>
        <p:sp>
          <p:nvSpPr>
            <p:cNvPr id="6" name="TextBox 5"/>
            <p:cNvSpPr txBox="1"/>
            <p:nvPr/>
          </p:nvSpPr>
          <p:spPr>
            <a:xfrm>
              <a:off x="1828800" y="1795623"/>
              <a:ext cx="3884397" cy="1077218"/>
            </a:xfrm>
            <a:prstGeom prst="rect">
              <a:avLst/>
            </a:prstGeom>
            <a:noFill/>
          </p:spPr>
          <p:txBody>
            <a:bodyPr wrap="none" rtlCol="0">
              <a:spAutoFit/>
            </a:bodyPr>
            <a:lstStyle/>
            <a:p>
              <a:r>
                <a:rPr lang="en-US" sz="3200" b="1">
                  <a:latin typeface="Montserrat" charset="0"/>
                  <a:ea typeface="Montserrat" charset="0"/>
                  <a:cs typeface="Montserrat" charset="0"/>
                </a:rPr>
                <a:t>This Is Our Great</a:t>
              </a:r>
            </a:p>
            <a:p>
              <a:r>
                <a:rPr lang="en-US" sz="3200" b="1">
                  <a:latin typeface="Montserrat" charset="0"/>
                  <a:ea typeface="Montserrat" charset="0"/>
                  <a:cs typeface="Montserrat" charset="0"/>
                </a:rPr>
                <a:t>Creative Portfolio</a:t>
              </a:r>
            </a:p>
          </p:txBody>
        </p:sp>
        <p:sp>
          <p:nvSpPr>
            <p:cNvPr id="7" name="TextBox 6"/>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grpSp>
        <p:nvGrpSpPr>
          <p:cNvPr id="11" name="Group 10"/>
          <p:cNvGrpSpPr/>
          <p:nvPr/>
        </p:nvGrpSpPr>
        <p:grpSpPr>
          <a:xfrm>
            <a:off x="0" y="5968089"/>
            <a:ext cx="5053801" cy="307777"/>
            <a:chOff x="-1845054" y="2393852"/>
            <a:chExt cx="5053801" cy="307777"/>
          </a:xfrm>
        </p:grpSpPr>
        <p:sp>
          <p:nvSpPr>
            <p:cNvPr id="12" name="TextBox 11"/>
            <p:cNvSpPr txBox="1"/>
            <p:nvPr/>
          </p:nvSpPr>
          <p:spPr>
            <a:xfrm rot="10800000" flipV="1">
              <a:off x="-40861" y="2393852"/>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3" name="Rectangle 12"/>
            <p:cNvSpPr/>
            <p:nvPr/>
          </p:nvSpPr>
          <p:spPr>
            <a:xfrm rot="16200000">
              <a:off x="-1102601" y="1817358"/>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Picture Placeholder 13"/>
          <p:cNvSpPr>
            <a:spLocks noGrp="1"/>
          </p:cNvSpPr>
          <p:nvPr>
            <p:ph type="pic" sz="quarter" idx="12"/>
          </p:nvPr>
        </p:nvSpPr>
        <p:spPr/>
      </p:sp>
      <p:sp>
        <p:nvSpPr>
          <p:cNvPr id="15" name="Picture Placeholder 14"/>
          <p:cNvSpPr>
            <a:spLocks noGrp="1"/>
          </p:cNvSpPr>
          <p:nvPr>
            <p:ph type="pic" sz="quarter" idx="13"/>
          </p:nvPr>
        </p:nvSpPr>
        <p:spPr/>
      </p:sp>
      <p:sp>
        <p:nvSpPr>
          <p:cNvPr id="16" name="Picture Placeholder 15"/>
          <p:cNvSpPr>
            <a:spLocks noGrp="1"/>
          </p:cNvSpPr>
          <p:nvPr>
            <p:ph type="pic" sz="quarter" idx="14"/>
          </p:nvPr>
        </p:nvSpPr>
        <p:spPr/>
      </p:sp>
      <p:grpSp>
        <p:nvGrpSpPr>
          <p:cNvPr id="8" name="Group 7"/>
          <p:cNvGrpSpPr/>
          <p:nvPr/>
        </p:nvGrpSpPr>
        <p:grpSpPr>
          <a:xfrm>
            <a:off x="5638801" y="2971801"/>
            <a:ext cx="914398" cy="914398"/>
            <a:chOff x="7068443" y="2971801"/>
            <a:chExt cx="914398" cy="914398"/>
          </a:xfrm>
        </p:grpSpPr>
        <p:sp>
          <p:nvSpPr>
            <p:cNvPr id="9" name="Oval 8"/>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30899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a16="http://schemas.microsoft.com/office/drawing/2014/main" id="{71A6E286-2C32-F243-A327-A4E4673B98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3235" y="1209578"/>
            <a:ext cx="4915519" cy="4055897"/>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ooter Placeholder 1">
            <a:extLst>
              <a:ext uri="{FF2B5EF4-FFF2-40B4-BE49-F238E27FC236}">
                <a16:creationId xmlns:a16="http://schemas.microsoft.com/office/drawing/2014/main" id="{EE46E282-364F-E949-8024-DFF34B98E65E}"/>
              </a:ext>
            </a:extLst>
          </p:cNvPr>
          <p:cNvSpPr>
            <a:spLocks noGrp="1"/>
          </p:cNvSpPr>
          <p:nvPr>
            <p:ph type="ftr" sz="quarter" idx="11"/>
          </p:nvPr>
        </p:nvSpPr>
        <p:spPr>
          <a:xfrm>
            <a:off x="842210" y="6356350"/>
            <a:ext cx="10936705" cy="365125"/>
          </a:xfrm>
        </p:spPr>
        <p:txBody>
          <a:bodyPr vert="horz" lIns="91440" tIns="45720" rIns="91440" bIns="45720" rtlCol="0" anchor="ctr">
            <a:normAutofit/>
          </a:bodyPr>
          <a:lstStyle/>
          <a:p>
            <a:pPr algn="l" defTabSz="914400">
              <a:lnSpc>
                <a:spcPct val="90000"/>
              </a:lnSpc>
              <a:spcAft>
                <a:spcPts val="600"/>
              </a:spcAft>
            </a:pPr>
            <a:r>
              <a:rPr lang="en-US" sz="1000" kern="1200" dirty="0">
                <a:solidFill>
                  <a:srgbClr val="FFFFFF"/>
                </a:solidFill>
                <a:latin typeface="+mn-lt"/>
                <a:ea typeface="+mn-ea"/>
                <a:cs typeface="+mn-cs"/>
              </a:rPr>
              <a:t>https://</a:t>
            </a:r>
            <a:r>
              <a:rPr lang="en-US" sz="1000" kern="1200" dirty="0" err="1">
                <a:solidFill>
                  <a:srgbClr val="FFFFFF"/>
                </a:solidFill>
                <a:latin typeface="+mn-lt"/>
                <a:ea typeface="+mn-ea"/>
                <a:cs typeface="+mn-cs"/>
              </a:rPr>
              <a:t>devcenter.heroku.com</a:t>
            </a:r>
            <a:r>
              <a:rPr lang="en-US" sz="1000" kern="1200" dirty="0">
                <a:solidFill>
                  <a:srgbClr val="FFFFFF"/>
                </a:solidFill>
                <a:latin typeface="+mn-lt"/>
                <a:ea typeface="+mn-ea"/>
                <a:cs typeface="+mn-cs"/>
              </a:rPr>
              <a:t>/articles/</a:t>
            </a:r>
            <a:r>
              <a:rPr lang="en-US" sz="1000" kern="1200" dirty="0" err="1">
                <a:solidFill>
                  <a:srgbClr val="FFFFFF"/>
                </a:solidFill>
                <a:latin typeface="+mn-lt"/>
                <a:ea typeface="+mn-ea"/>
                <a:cs typeface="+mn-cs"/>
              </a:rPr>
              <a:t>heroku-cli#download-and-install</a:t>
            </a:r>
            <a:endParaRPr lang="en-US" sz="1000" kern="1200" dirty="0">
              <a:solidFill>
                <a:srgbClr val="FFFFFF"/>
              </a:solidFill>
              <a:latin typeface="+mn-lt"/>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3">
              <a:extLs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8" name="Rectangle 7">
            <a:extLst>
              <a:ext uri="{FF2B5EF4-FFF2-40B4-BE49-F238E27FC236}">
                <a16:creationId xmlns:a16="http://schemas.microsoft.com/office/drawing/2014/main" id="{424B6AE4-A1B8-9046-BADC-C63435BFE4D8}"/>
              </a:ext>
            </a:extLst>
          </p:cNvPr>
          <p:cNvSpPr/>
          <p:nvPr/>
        </p:nvSpPr>
        <p:spPr>
          <a:xfrm>
            <a:off x="1367578" y="2654785"/>
            <a:ext cx="3601463" cy="646331"/>
          </a:xfrm>
          <a:prstGeom prst="rect">
            <a:avLst/>
          </a:prstGeom>
        </p:spPr>
        <p:txBody>
          <a:bodyPr wrap="square">
            <a:spAutoFit/>
          </a:bodyPr>
          <a:lstStyle/>
          <a:p>
            <a:r>
              <a:rPr lang="en-US" dirty="0">
                <a:solidFill>
                  <a:srgbClr val="FFFFFF"/>
                </a:solidFill>
              </a:rPr>
              <a:t>Installation instructions for Heroku CLI on Mac OS</a:t>
            </a:r>
            <a:endParaRPr lang="en-US" dirty="0"/>
          </a:p>
        </p:txBody>
      </p:sp>
      <p:sp>
        <p:nvSpPr>
          <p:cNvPr id="23" name="Title 3">
            <a:extLst>
              <a:ext uri="{FF2B5EF4-FFF2-40B4-BE49-F238E27FC236}">
                <a16:creationId xmlns:a16="http://schemas.microsoft.com/office/drawing/2014/main" id="{194C9D31-9486-0F44-A551-DB3E0474EF6D}"/>
              </a:ext>
            </a:extLst>
          </p:cNvPr>
          <p:cNvSpPr>
            <a:spLocks noGrp="1"/>
          </p:cNvSpPr>
          <p:nvPr>
            <p:ph type="title"/>
          </p:nvPr>
        </p:nvSpPr>
        <p:spPr>
          <a:xfrm>
            <a:off x="1091386" y="192506"/>
            <a:ext cx="5886932" cy="938462"/>
          </a:xfrm>
        </p:spPr>
        <p:txBody>
          <a:bodyPr vert="horz" lIns="91440" tIns="45720" rIns="91440" bIns="45720" rtlCol="0" anchor="b">
            <a:normAutofit/>
          </a:bodyPr>
          <a:lstStyle/>
          <a:p>
            <a:r>
              <a:rPr lang="en-US" kern="1200" dirty="0">
                <a:solidFill>
                  <a:srgbClr val="FFFFFF"/>
                </a:solidFill>
                <a:latin typeface="+mj-lt"/>
                <a:ea typeface="+mj-ea"/>
                <a:cs typeface="+mj-cs"/>
              </a:rPr>
              <a:t> Heroku CLI:</a:t>
            </a:r>
          </a:p>
        </p:txBody>
      </p:sp>
    </p:spTree>
    <p:extLst>
      <p:ext uri="{BB962C8B-B14F-4D97-AF65-F5344CB8AC3E}">
        <p14:creationId xmlns:p14="http://schemas.microsoft.com/office/powerpoint/2010/main" val="36106850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096000" y="-21265"/>
            <a:ext cx="6096000" cy="236042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6857530" y="470930"/>
            <a:ext cx="4572939" cy="1631216"/>
            <a:chOff x="6936472" y="322880"/>
            <a:chExt cx="4572939" cy="1631216"/>
          </a:xfrm>
        </p:grpSpPr>
        <p:sp>
          <p:nvSpPr>
            <p:cNvPr id="5" name="Rectangle 4"/>
            <p:cNvSpPr/>
            <p:nvPr/>
          </p:nvSpPr>
          <p:spPr>
            <a:xfrm>
              <a:off x="7825562" y="569101"/>
              <a:ext cx="3683849" cy="923330"/>
            </a:xfrm>
            <a:prstGeom prst="rect">
              <a:avLst/>
            </a:prstGeom>
          </p:spPr>
          <p:txBody>
            <a:bodyPr wrap="square">
              <a:spAutoFit/>
            </a:bodyPr>
            <a:lstStyle/>
            <a:p>
              <a:pPr algn="just">
                <a:lnSpc>
                  <a:spcPct val="150000"/>
                </a:lnSpc>
              </a:pPr>
              <a:r>
                <a:rPr lang="en-US" sz="1200" i="1">
                  <a:solidFill>
                    <a:schemeClr val="bg1"/>
                  </a:solidFill>
                  <a:latin typeface="Open Sans" charset="0"/>
                  <a:ea typeface="Open Sans" charset="0"/>
                  <a:cs typeface="Open Sans" charset="0"/>
                </a:rPr>
                <a:t>Lorem ipsum dolor sit amet, consectetur adipiscing elit. Pellentesque arcu nunc, bibendum at lectus ac, imperdiet venenatis leo.  </a:t>
              </a:r>
            </a:p>
          </p:txBody>
        </p:sp>
        <p:sp>
          <p:nvSpPr>
            <p:cNvPr id="6" name="TextBox 5"/>
            <p:cNvSpPr txBox="1"/>
            <p:nvPr/>
          </p:nvSpPr>
          <p:spPr>
            <a:xfrm>
              <a:off x="6936472" y="322880"/>
              <a:ext cx="729687" cy="1631216"/>
            </a:xfrm>
            <a:prstGeom prst="rect">
              <a:avLst/>
            </a:prstGeom>
            <a:noFill/>
          </p:spPr>
          <p:txBody>
            <a:bodyPr wrap="none" rtlCol="0">
              <a:spAutoFit/>
            </a:bodyPr>
            <a:lstStyle/>
            <a:p>
              <a:r>
                <a:rPr lang="en-US" sz="10000" b="1">
                  <a:solidFill>
                    <a:schemeClr val="bg1"/>
                  </a:solidFill>
                  <a:latin typeface="Montserrat" charset="0"/>
                  <a:ea typeface="Montserrat" charset="0"/>
                  <a:cs typeface="Montserrat" charset="0"/>
                </a:rPr>
                <a:t>“</a:t>
              </a:r>
            </a:p>
          </p:txBody>
        </p:sp>
      </p:grpSp>
      <p:grpSp>
        <p:nvGrpSpPr>
          <p:cNvPr id="7" name="Group 6"/>
          <p:cNvGrpSpPr/>
          <p:nvPr/>
        </p:nvGrpSpPr>
        <p:grpSpPr>
          <a:xfrm>
            <a:off x="7124170" y="3196161"/>
            <a:ext cx="4044698" cy="2829240"/>
            <a:chOff x="1828800" y="1795623"/>
            <a:chExt cx="4044698" cy="2829240"/>
          </a:xfrm>
        </p:grpSpPr>
        <p:sp>
          <p:nvSpPr>
            <p:cNvPr id="8" name="TextBox 7"/>
            <p:cNvSpPr txBox="1"/>
            <p:nvPr/>
          </p:nvSpPr>
          <p:spPr>
            <a:xfrm>
              <a:off x="1828800" y="1795623"/>
              <a:ext cx="3884397" cy="1077218"/>
            </a:xfrm>
            <a:prstGeom prst="rect">
              <a:avLst/>
            </a:prstGeom>
            <a:noFill/>
          </p:spPr>
          <p:txBody>
            <a:bodyPr wrap="none" rtlCol="0">
              <a:spAutoFit/>
            </a:bodyPr>
            <a:lstStyle/>
            <a:p>
              <a:r>
                <a:rPr lang="en-US" sz="3200" b="1">
                  <a:latin typeface="Montserrat" charset="0"/>
                  <a:ea typeface="Montserrat" charset="0"/>
                  <a:cs typeface="Montserrat" charset="0"/>
                </a:rPr>
                <a:t>This Is Our Great</a:t>
              </a:r>
            </a:p>
            <a:p>
              <a:r>
                <a:rPr lang="en-US" sz="3200" b="1">
                  <a:latin typeface="Montserrat" charset="0"/>
                  <a:ea typeface="Montserrat" charset="0"/>
                  <a:cs typeface="Montserrat" charset="0"/>
                </a:rPr>
                <a:t>Creative Portfolio</a:t>
              </a:r>
            </a:p>
          </p:txBody>
        </p:sp>
        <p:sp>
          <p:nvSpPr>
            <p:cNvPr id="9" name="TextBox 8"/>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sp>
        <p:nvSpPr>
          <p:cNvPr id="10" name="Picture Placeholder 9"/>
          <p:cNvSpPr>
            <a:spLocks noGrp="1"/>
          </p:cNvSpPr>
          <p:nvPr>
            <p:ph type="pic" sz="quarter" idx="12"/>
          </p:nvPr>
        </p:nvSpPr>
        <p:spPr/>
      </p:sp>
    </p:spTree>
    <p:extLst>
      <p:ext uri="{BB962C8B-B14F-4D97-AF65-F5344CB8AC3E}">
        <p14:creationId xmlns:p14="http://schemas.microsoft.com/office/powerpoint/2010/main" val="9267008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24256" y="4497573"/>
            <a:ext cx="6096000" cy="2360427"/>
            <a:chOff x="-24256" y="4497573"/>
            <a:chExt cx="6096000" cy="2360427"/>
          </a:xfrm>
        </p:grpSpPr>
        <p:sp>
          <p:nvSpPr>
            <p:cNvPr id="3" name="Rectangle 2"/>
            <p:cNvSpPr/>
            <p:nvPr/>
          </p:nvSpPr>
          <p:spPr>
            <a:xfrm>
              <a:off x="-24256" y="4497573"/>
              <a:ext cx="6096000" cy="236042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737274" y="4989768"/>
              <a:ext cx="4572939" cy="1631216"/>
              <a:chOff x="6936472" y="322880"/>
              <a:chExt cx="4572939" cy="1631216"/>
            </a:xfrm>
          </p:grpSpPr>
          <p:sp>
            <p:nvSpPr>
              <p:cNvPr id="5" name="Rectangle 4"/>
              <p:cNvSpPr/>
              <p:nvPr/>
            </p:nvSpPr>
            <p:spPr>
              <a:xfrm>
                <a:off x="7825562" y="569101"/>
                <a:ext cx="3683849" cy="923330"/>
              </a:xfrm>
              <a:prstGeom prst="rect">
                <a:avLst/>
              </a:prstGeom>
            </p:spPr>
            <p:txBody>
              <a:bodyPr wrap="square">
                <a:spAutoFit/>
              </a:bodyPr>
              <a:lstStyle/>
              <a:p>
                <a:pPr algn="just">
                  <a:lnSpc>
                    <a:spcPct val="150000"/>
                  </a:lnSpc>
                </a:pPr>
                <a:r>
                  <a:rPr lang="en-US" sz="1200" i="1">
                    <a:solidFill>
                      <a:schemeClr val="bg1"/>
                    </a:solidFill>
                    <a:latin typeface="Open Sans" charset="0"/>
                    <a:ea typeface="Open Sans" charset="0"/>
                    <a:cs typeface="Open Sans" charset="0"/>
                  </a:rPr>
                  <a:t>Lorem ipsum dolor sit amet, consectetur adipiscing elit. Pellentesque arcu nunc, bibendum at lectus ac, imperdiet venenatis leo.  </a:t>
                </a:r>
              </a:p>
            </p:txBody>
          </p:sp>
          <p:sp>
            <p:nvSpPr>
              <p:cNvPr id="6" name="TextBox 5"/>
              <p:cNvSpPr txBox="1"/>
              <p:nvPr/>
            </p:nvSpPr>
            <p:spPr>
              <a:xfrm>
                <a:off x="6936472" y="322880"/>
                <a:ext cx="729687" cy="1631216"/>
              </a:xfrm>
              <a:prstGeom prst="rect">
                <a:avLst/>
              </a:prstGeom>
              <a:noFill/>
            </p:spPr>
            <p:txBody>
              <a:bodyPr wrap="none" rtlCol="0">
                <a:spAutoFit/>
              </a:bodyPr>
              <a:lstStyle/>
              <a:p>
                <a:r>
                  <a:rPr lang="en-US" sz="10000" b="1">
                    <a:solidFill>
                      <a:schemeClr val="bg1"/>
                    </a:solidFill>
                    <a:latin typeface="Montserrat" charset="0"/>
                    <a:ea typeface="Montserrat" charset="0"/>
                    <a:cs typeface="Montserrat" charset="0"/>
                  </a:rPr>
                  <a:t>“</a:t>
                </a:r>
              </a:p>
            </p:txBody>
          </p:sp>
        </p:grpSp>
      </p:grpSp>
      <p:grpSp>
        <p:nvGrpSpPr>
          <p:cNvPr id="7" name="Group 6"/>
          <p:cNvGrpSpPr/>
          <p:nvPr/>
        </p:nvGrpSpPr>
        <p:grpSpPr>
          <a:xfrm>
            <a:off x="7169345" y="3406360"/>
            <a:ext cx="4044698" cy="2829240"/>
            <a:chOff x="1828800" y="1795623"/>
            <a:chExt cx="4044698" cy="2829240"/>
          </a:xfrm>
        </p:grpSpPr>
        <p:sp>
          <p:nvSpPr>
            <p:cNvPr id="8" name="TextBox 7"/>
            <p:cNvSpPr txBox="1"/>
            <p:nvPr/>
          </p:nvSpPr>
          <p:spPr>
            <a:xfrm>
              <a:off x="1828800" y="1795623"/>
              <a:ext cx="3884397" cy="1077218"/>
            </a:xfrm>
            <a:prstGeom prst="rect">
              <a:avLst/>
            </a:prstGeom>
            <a:noFill/>
          </p:spPr>
          <p:txBody>
            <a:bodyPr wrap="none" rtlCol="0">
              <a:spAutoFit/>
            </a:bodyPr>
            <a:lstStyle/>
            <a:p>
              <a:r>
                <a:rPr lang="en-US" sz="3200" b="1">
                  <a:latin typeface="Montserrat" charset="0"/>
                  <a:ea typeface="Montserrat" charset="0"/>
                  <a:cs typeface="Montserrat" charset="0"/>
                </a:rPr>
                <a:t>This Is Our Great</a:t>
              </a:r>
            </a:p>
            <a:p>
              <a:r>
                <a:rPr lang="en-US" sz="3200" b="1">
                  <a:latin typeface="Montserrat" charset="0"/>
                  <a:ea typeface="Montserrat" charset="0"/>
                  <a:cs typeface="Montserrat" charset="0"/>
                </a:rPr>
                <a:t>Creative Portfolio</a:t>
              </a:r>
            </a:p>
          </p:txBody>
        </p:sp>
        <p:sp>
          <p:nvSpPr>
            <p:cNvPr id="9" name="TextBox 8"/>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grpSp>
        <p:nvGrpSpPr>
          <p:cNvPr id="10" name="Group 9"/>
          <p:cNvGrpSpPr/>
          <p:nvPr/>
        </p:nvGrpSpPr>
        <p:grpSpPr>
          <a:xfrm rot="5400000">
            <a:off x="9490372" y="-1963228"/>
            <a:ext cx="307777" cy="5095480"/>
            <a:chOff x="498802" y="0"/>
            <a:chExt cx="307777" cy="5095480"/>
          </a:xfrm>
        </p:grpSpPr>
        <p:sp>
          <p:nvSpPr>
            <p:cNvPr id="11" name="TextBox 10"/>
            <p:cNvSpPr txBox="1"/>
            <p:nvPr/>
          </p:nvSpPr>
          <p:spPr>
            <a:xfrm rot="16200000">
              <a:off x="-972113" y="3316787"/>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2" name="Rectangle 11"/>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Picture Placeholder 13"/>
          <p:cNvSpPr>
            <a:spLocks noGrp="1"/>
          </p:cNvSpPr>
          <p:nvPr>
            <p:ph type="pic" sz="quarter" idx="12"/>
          </p:nvPr>
        </p:nvSpPr>
        <p:spPr/>
      </p:sp>
    </p:spTree>
    <p:extLst>
      <p:ext uri="{BB962C8B-B14F-4D97-AF65-F5344CB8AC3E}">
        <p14:creationId xmlns:p14="http://schemas.microsoft.com/office/powerpoint/2010/main" val="19355686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781933" y="1056959"/>
            <a:ext cx="4044698" cy="2829240"/>
            <a:chOff x="1828800" y="1795623"/>
            <a:chExt cx="4044698" cy="2829240"/>
          </a:xfrm>
        </p:grpSpPr>
        <p:sp>
          <p:nvSpPr>
            <p:cNvPr id="8" name="TextBox 7"/>
            <p:cNvSpPr txBox="1"/>
            <p:nvPr/>
          </p:nvSpPr>
          <p:spPr>
            <a:xfrm>
              <a:off x="1828800" y="1795623"/>
              <a:ext cx="3884397" cy="1077218"/>
            </a:xfrm>
            <a:prstGeom prst="rect">
              <a:avLst/>
            </a:prstGeom>
            <a:noFill/>
          </p:spPr>
          <p:txBody>
            <a:bodyPr wrap="none" rtlCol="0">
              <a:spAutoFit/>
            </a:bodyPr>
            <a:lstStyle/>
            <a:p>
              <a:r>
                <a:rPr lang="en-US" sz="3200" b="1">
                  <a:latin typeface="Montserrat" charset="0"/>
                  <a:ea typeface="Montserrat" charset="0"/>
                  <a:cs typeface="Montserrat" charset="0"/>
                </a:rPr>
                <a:t>This Is Our Great</a:t>
              </a:r>
            </a:p>
            <a:p>
              <a:r>
                <a:rPr lang="en-US" sz="3200" b="1">
                  <a:latin typeface="Montserrat" charset="0"/>
                  <a:ea typeface="Montserrat" charset="0"/>
                  <a:cs typeface="Montserrat" charset="0"/>
                </a:rPr>
                <a:t>Creative Portfolio</a:t>
              </a:r>
            </a:p>
          </p:txBody>
        </p:sp>
        <p:sp>
          <p:nvSpPr>
            <p:cNvPr id="9" name="TextBox 8"/>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grpSp>
        <p:nvGrpSpPr>
          <p:cNvPr id="10" name="Group 9"/>
          <p:cNvGrpSpPr/>
          <p:nvPr/>
        </p:nvGrpSpPr>
        <p:grpSpPr>
          <a:xfrm>
            <a:off x="0" y="5968089"/>
            <a:ext cx="5053801" cy="307777"/>
            <a:chOff x="-1845054" y="2393852"/>
            <a:chExt cx="5053801" cy="307777"/>
          </a:xfrm>
        </p:grpSpPr>
        <p:sp>
          <p:nvSpPr>
            <p:cNvPr id="11" name="TextBox 10"/>
            <p:cNvSpPr txBox="1"/>
            <p:nvPr/>
          </p:nvSpPr>
          <p:spPr>
            <a:xfrm rot="10800000" flipV="1">
              <a:off x="-40861" y="2393852"/>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2" name="Rectangle 11"/>
            <p:cNvSpPr/>
            <p:nvPr/>
          </p:nvSpPr>
          <p:spPr>
            <a:xfrm rot="16200000">
              <a:off x="-1102601" y="1817358"/>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Picture Placeholder 12"/>
          <p:cNvSpPr>
            <a:spLocks noGrp="1"/>
          </p:cNvSpPr>
          <p:nvPr>
            <p:ph type="pic" sz="quarter" idx="13"/>
          </p:nvPr>
        </p:nvSpPr>
        <p:spPr/>
      </p:sp>
      <p:sp>
        <p:nvSpPr>
          <p:cNvPr id="14" name="Picture Placeholder 13"/>
          <p:cNvSpPr>
            <a:spLocks noGrp="1"/>
          </p:cNvSpPr>
          <p:nvPr>
            <p:ph type="pic" sz="quarter" idx="14"/>
          </p:nvPr>
        </p:nvSpPr>
        <p:spPr/>
      </p:sp>
      <p:grpSp>
        <p:nvGrpSpPr>
          <p:cNvPr id="4" name="Group 3"/>
          <p:cNvGrpSpPr/>
          <p:nvPr/>
        </p:nvGrpSpPr>
        <p:grpSpPr>
          <a:xfrm>
            <a:off x="5638801" y="2971801"/>
            <a:ext cx="914398" cy="914398"/>
            <a:chOff x="7068443" y="2971801"/>
            <a:chExt cx="914398" cy="914398"/>
          </a:xfrm>
        </p:grpSpPr>
        <p:sp>
          <p:nvSpPr>
            <p:cNvPr id="5" name="Oval 4"/>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5713701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001395" y="969652"/>
            <a:ext cx="4044698" cy="2829240"/>
            <a:chOff x="1828800" y="1795623"/>
            <a:chExt cx="4044698" cy="2829240"/>
          </a:xfrm>
        </p:grpSpPr>
        <p:sp>
          <p:nvSpPr>
            <p:cNvPr id="3" name="TextBox 2"/>
            <p:cNvSpPr txBox="1"/>
            <p:nvPr/>
          </p:nvSpPr>
          <p:spPr>
            <a:xfrm>
              <a:off x="1828800" y="1795623"/>
              <a:ext cx="3884397" cy="1077218"/>
            </a:xfrm>
            <a:prstGeom prst="rect">
              <a:avLst/>
            </a:prstGeom>
            <a:noFill/>
          </p:spPr>
          <p:txBody>
            <a:bodyPr wrap="none" rtlCol="0">
              <a:spAutoFit/>
            </a:bodyPr>
            <a:lstStyle/>
            <a:p>
              <a:r>
                <a:rPr lang="en-US" sz="3200" b="1">
                  <a:latin typeface="Montserrat" charset="0"/>
                  <a:ea typeface="Montserrat" charset="0"/>
                  <a:cs typeface="Montserrat" charset="0"/>
                </a:rPr>
                <a:t>This Is Our Great</a:t>
              </a:r>
            </a:p>
            <a:p>
              <a:r>
                <a:rPr lang="en-US" sz="3200" b="1">
                  <a:latin typeface="Montserrat" charset="0"/>
                  <a:ea typeface="Montserrat" charset="0"/>
                  <a:cs typeface="Montserrat" charset="0"/>
                </a:rPr>
                <a:t>Creative Portfolio</a:t>
              </a:r>
            </a:p>
          </p:txBody>
        </p:sp>
        <p:sp>
          <p:nvSpPr>
            <p:cNvPr id="4" name="TextBox 3"/>
            <p:cNvSpPr txBox="1"/>
            <p:nvPr/>
          </p:nvSpPr>
          <p:spPr>
            <a:xfrm>
              <a:off x="1828800" y="3147535"/>
              <a:ext cx="4044698" cy="1477328"/>
            </a:xfrm>
            <a:prstGeom prst="rect">
              <a:avLst/>
            </a:prstGeom>
            <a:noFill/>
          </p:spPr>
          <p:txBody>
            <a:bodyPr wrap="square" rtlCol="0">
              <a:spAutoFit/>
            </a:bodyPr>
            <a:lstStyle/>
            <a:p>
              <a:pPr algn="just">
                <a:lnSpc>
                  <a:spcPct val="150000"/>
                </a:lnSpc>
              </a:pPr>
              <a:r>
                <a:rPr lang="en-US" sz="1200">
                  <a:solidFill>
                    <a:schemeClr val="tx1">
                      <a:lumMod val="75000"/>
                      <a:lumOff val="25000"/>
                    </a:schemeClr>
                  </a:solidFill>
                  <a:latin typeface="Open Sans" charset="0"/>
                  <a:ea typeface="Open Sans" charset="0"/>
                  <a:cs typeface="Open Sans" charset="0"/>
                </a:rPr>
                <a:t>Lorem ipsum dolor sit amet, consectetur adipiscing elit. Pellentesque arcu nunc, bibendum at lectus ac, imperdiet venenatis leo. Sed fermentum massa nec augue sollicitudin viverra. Suspendisse efficitur risus ut nunc porta mollis. Sed venenatis nisl ut </a:t>
              </a:r>
            </a:p>
          </p:txBody>
        </p:sp>
      </p:grpSp>
      <p:grpSp>
        <p:nvGrpSpPr>
          <p:cNvPr id="6" name="Group 5"/>
          <p:cNvGrpSpPr/>
          <p:nvPr/>
        </p:nvGrpSpPr>
        <p:grpSpPr>
          <a:xfrm>
            <a:off x="-24256" y="4497573"/>
            <a:ext cx="6096000" cy="2360427"/>
            <a:chOff x="-24256" y="4497573"/>
            <a:chExt cx="6096000" cy="2360427"/>
          </a:xfrm>
        </p:grpSpPr>
        <p:sp>
          <p:nvSpPr>
            <p:cNvPr id="7" name="Rectangle 6"/>
            <p:cNvSpPr/>
            <p:nvPr/>
          </p:nvSpPr>
          <p:spPr>
            <a:xfrm>
              <a:off x="-24256" y="4497573"/>
              <a:ext cx="6096000" cy="236042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737274" y="4989768"/>
              <a:ext cx="4572939" cy="1631216"/>
              <a:chOff x="6936472" y="322880"/>
              <a:chExt cx="4572939" cy="1631216"/>
            </a:xfrm>
          </p:grpSpPr>
          <p:sp>
            <p:nvSpPr>
              <p:cNvPr id="9" name="Rectangle 8"/>
              <p:cNvSpPr/>
              <p:nvPr/>
            </p:nvSpPr>
            <p:spPr>
              <a:xfrm>
                <a:off x="7825562" y="569101"/>
                <a:ext cx="3683849" cy="923330"/>
              </a:xfrm>
              <a:prstGeom prst="rect">
                <a:avLst/>
              </a:prstGeom>
            </p:spPr>
            <p:txBody>
              <a:bodyPr wrap="square">
                <a:spAutoFit/>
              </a:bodyPr>
              <a:lstStyle/>
              <a:p>
                <a:pPr algn="just">
                  <a:lnSpc>
                    <a:spcPct val="150000"/>
                  </a:lnSpc>
                </a:pPr>
                <a:r>
                  <a:rPr lang="en-US" sz="1200" i="1">
                    <a:solidFill>
                      <a:schemeClr val="bg1"/>
                    </a:solidFill>
                    <a:latin typeface="Open Sans" charset="0"/>
                    <a:ea typeface="Open Sans" charset="0"/>
                    <a:cs typeface="Open Sans" charset="0"/>
                  </a:rPr>
                  <a:t>Lorem ipsum dolor sit amet, consectetur adipiscing elit. Pellentesque arcu nunc, bibendum at lectus ac, imperdiet venenatis leo.  </a:t>
                </a:r>
              </a:p>
            </p:txBody>
          </p:sp>
          <p:sp>
            <p:nvSpPr>
              <p:cNvPr id="10" name="TextBox 9"/>
              <p:cNvSpPr txBox="1"/>
              <p:nvPr/>
            </p:nvSpPr>
            <p:spPr>
              <a:xfrm>
                <a:off x="6936472" y="322880"/>
                <a:ext cx="729687" cy="1631216"/>
              </a:xfrm>
              <a:prstGeom prst="rect">
                <a:avLst/>
              </a:prstGeom>
              <a:noFill/>
            </p:spPr>
            <p:txBody>
              <a:bodyPr wrap="none" rtlCol="0">
                <a:spAutoFit/>
              </a:bodyPr>
              <a:lstStyle/>
              <a:p>
                <a:r>
                  <a:rPr lang="en-US" sz="10000" b="1">
                    <a:solidFill>
                      <a:schemeClr val="bg1"/>
                    </a:solidFill>
                    <a:latin typeface="Montserrat" charset="0"/>
                    <a:ea typeface="Montserrat" charset="0"/>
                    <a:cs typeface="Montserrat" charset="0"/>
                  </a:rPr>
                  <a:t>“</a:t>
                </a:r>
              </a:p>
            </p:txBody>
          </p:sp>
        </p:grpSp>
      </p:grpSp>
      <p:grpSp>
        <p:nvGrpSpPr>
          <p:cNvPr id="11" name="Group 10"/>
          <p:cNvGrpSpPr/>
          <p:nvPr/>
        </p:nvGrpSpPr>
        <p:grpSpPr>
          <a:xfrm rot="5400000">
            <a:off x="9490372" y="3678867"/>
            <a:ext cx="307777" cy="5095480"/>
            <a:chOff x="498802" y="0"/>
            <a:chExt cx="307777" cy="5095480"/>
          </a:xfrm>
        </p:grpSpPr>
        <p:sp>
          <p:nvSpPr>
            <p:cNvPr id="12" name="TextBox 11"/>
            <p:cNvSpPr txBox="1"/>
            <p:nvPr/>
          </p:nvSpPr>
          <p:spPr>
            <a:xfrm rot="16200000">
              <a:off x="-972113" y="3316787"/>
              <a:ext cx="3249608" cy="307777"/>
            </a:xfrm>
            <a:prstGeom prst="rect">
              <a:avLst/>
            </a:prstGeom>
            <a:noFill/>
          </p:spPr>
          <p:txBody>
            <a:bodyPr wrap="none" rtlCol="0">
              <a:spAutoFit/>
            </a:bodyPr>
            <a:lstStyle/>
            <a:p>
              <a:r>
                <a:rPr lang="en-US" sz="1400" b="1" spc="600" dirty="0">
                  <a:latin typeface="Montserrat" charset="0"/>
                  <a:ea typeface="Montserrat" charset="0"/>
                  <a:cs typeface="Montserrat" charset="0"/>
                </a:rPr>
                <a:t>MARTIDOLCEGROUP</a:t>
              </a:r>
            </a:p>
          </p:txBody>
        </p:sp>
        <p:sp>
          <p:nvSpPr>
            <p:cNvPr id="13" name="Rectangle 12"/>
            <p:cNvSpPr/>
            <p:nvPr/>
          </p:nvSpPr>
          <p:spPr>
            <a:xfrm>
              <a:off x="594900" y="0"/>
              <a:ext cx="45719" cy="153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Picture Placeholder 13"/>
          <p:cNvSpPr>
            <a:spLocks noGrp="1"/>
          </p:cNvSpPr>
          <p:nvPr>
            <p:ph type="pic" sz="quarter" idx="13"/>
          </p:nvPr>
        </p:nvSpPr>
        <p:spPr/>
      </p:sp>
    </p:spTree>
    <p:extLst>
      <p:ext uri="{BB962C8B-B14F-4D97-AF65-F5344CB8AC3E}">
        <p14:creationId xmlns:p14="http://schemas.microsoft.com/office/powerpoint/2010/main" val="17307182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1A671DE-D529-4A2A-A35D-E97400239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6CE85A-62E9-C647-8AC5-3E95A51119CC}"/>
              </a:ext>
            </a:extLst>
          </p:cNvPr>
          <p:cNvSpPr>
            <a:spLocks noGrp="1"/>
          </p:cNvSpPr>
          <p:nvPr>
            <p:ph type="title"/>
          </p:nvPr>
        </p:nvSpPr>
        <p:spPr>
          <a:xfrm>
            <a:off x="5359308" y="623646"/>
            <a:ext cx="4947745" cy="2828462"/>
          </a:xfrm>
        </p:spPr>
        <p:txBody>
          <a:bodyPr vert="horz" lIns="91440" tIns="45720" rIns="91440" bIns="45720" rtlCol="0" anchor="b">
            <a:normAutofit/>
          </a:bodyPr>
          <a:lstStyle/>
          <a:p>
            <a:r>
              <a:rPr lang="en-US" sz="4700" kern="1200" dirty="0">
                <a:solidFill>
                  <a:schemeClr val="tx1"/>
                </a:solidFill>
                <a:latin typeface="+mj-lt"/>
                <a:ea typeface="+mj-ea"/>
                <a:cs typeface="+mj-cs"/>
              </a:rPr>
              <a:t>Research &amp; Documentation</a:t>
            </a:r>
          </a:p>
        </p:txBody>
      </p:sp>
      <p:sp>
        <p:nvSpPr>
          <p:cNvPr id="11" name="Freeform: Shape 10">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12599"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3" name="Straight Connector 12">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63649" y="127376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5" name="Block Arc 14">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631431" y="1382395"/>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Freeform: Shape 16">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231329"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sp>
        <p:nvSpPr>
          <p:cNvPr id="19" name="Oval 18">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20126" y="2345836"/>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03228"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c 24">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27948" flipH="1">
            <a:off x="2309492"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Rectangle 3" descr="Research with solid fill">
            <a:extLst>
              <a:ext uri="{FF2B5EF4-FFF2-40B4-BE49-F238E27FC236}">
                <a16:creationId xmlns:a16="http://schemas.microsoft.com/office/drawing/2014/main" id="{E5F43656-89D2-174C-8920-340D4A045B68}"/>
              </a:ext>
            </a:extLst>
          </p:cNvPr>
          <p:cNvSpPr/>
          <p:nvPr/>
        </p:nvSpPr>
        <p:spPr>
          <a:xfrm>
            <a:off x="838141" y="733865"/>
            <a:ext cx="601699" cy="601699"/>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16" name="Rectangle 15" descr="Research with solid fill">
            <a:extLst>
              <a:ext uri="{FF2B5EF4-FFF2-40B4-BE49-F238E27FC236}">
                <a16:creationId xmlns:a16="http://schemas.microsoft.com/office/drawing/2014/main" id="{146DEDFE-03BD-3146-9387-88F124C30345}"/>
              </a:ext>
            </a:extLst>
          </p:cNvPr>
          <p:cNvSpPr/>
          <p:nvPr/>
        </p:nvSpPr>
        <p:spPr>
          <a:xfrm>
            <a:off x="4483709" y="2514539"/>
            <a:ext cx="601699" cy="601699"/>
          </a:xfrm>
          <a:prstGeom prst="rect">
            <a:avLst/>
          </a:prstGeom>
          <a:blipFill>
            <a:blip r:embed="rId2">
              <a:lum bright="-40000" contrast="-40000"/>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Tree>
    <p:extLst>
      <p:ext uri="{BB962C8B-B14F-4D97-AF65-F5344CB8AC3E}">
        <p14:creationId xmlns:p14="http://schemas.microsoft.com/office/powerpoint/2010/main" val="15384931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1E9F6-2265-024F-A531-1DB506A69EC6}"/>
              </a:ext>
            </a:extLst>
          </p:cNvPr>
          <p:cNvSpPr>
            <a:spLocks noGrp="1"/>
          </p:cNvSpPr>
          <p:nvPr>
            <p:ph type="title"/>
          </p:nvPr>
        </p:nvSpPr>
        <p:spPr/>
        <p:txBody>
          <a:bodyPr/>
          <a:lstStyle/>
          <a:p>
            <a:r>
              <a:rPr lang="en-US" dirty="0"/>
              <a:t>Google Searches: Implementation</a:t>
            </a:r>
          </a:p>
        </p:txBody>
      </p:sp>
      <p:sp>
        <p:nvSpPr>
          <p:cNvPr id="4" name="Content Placeholder 3">
            <a:extLst>
              <a:ext uri="{FF2B5EF4-FFF2-40B4-BE49-F238E27FC236}">
                <a16:creationId xmlns:a16="http://schemas.microsoft.com/office/drawing/2014/main" id="{5436BA3E-4380-494B-83CA-6536DD92FE2D}"/>
              </a:ext>
            </a:extLst>
          </p:cNvPr>
          <p:cNvSpPr>
            <a:spLocks noGrp="1"/>
          </p:cNvSpPr>
          <p:nvPr>
            <p:ph idx="1"/>
          </p:nvPr>
        </p:nvSpPr>
        <p:spPr/>
        <p:txBody>
          <a:bodyPr>
            <a:normAutofit/>
          </a:bodyPr>
          <a:lstStyle/>
          <a:p>
            <a:r>
              <a:rPr lang="en-US" sz="1600" dirty="0">
                <a:hlinkClick r:id="rId2"/>
              </a:rPr>
              <a:t>https://www.sitepoint.com/a-simple-content-management-system-in-sinatra/</a:t>
            </a:r>
            <a:endParaRPr lang="en-US" sz="1600" dirty="0"/>
          </a:p>
          <a:p>
            <a:r>
              <a:rPr lang="en-US" sz="1600" dirty="0">
                <a:hlinkClick r:id="rId3"/>
              </a:rPr>
              <a:t>https://medium.com/@fbohorqu/begin-building-your-own-cms-in-just-minutes-code-along-5d4eb5f2072e</a:t>
            </a:r>
            <a:endParaRPr lang="en-US" sz="1600" dirty="0"/>
          </a:p>
          <a:p>
            <a:endParaRPr lang="en-US" sz="1600" dirty="0"/>
          </a:p>
        </p:txBody>
      </p:sp>
    </p:spTree>
    <p:extLst>
      <p:ext uri="{BB962C8B-B14F-4D97-AF65-F5344CB8AC3E}">
        <p14:creationId xmlns:p14="http://schemas.microsoft.com/office/powerpoint/2010/main" val="136509631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1E9F6-2265-024F-A531-1DB506A69EC6}"/>
              </a:ext>
            </a:extLst>
          </p:cNvPr>
          <p:cNvSpPr>
            <a:spLocks noGrp="1"/>
          </p:cNvSpPr>
          <p:nvPr>
            <p:ph type="title"/>
          </p:nvPr>
        </p:nvSpPr>
        <p:spPr/>
        <p:txBody>
          <a:bodyPr/>
          <a:lstStyle/>
          <a:p>
            <a:r>
              <a:rPr lang="en-US" dirty="0"/>
              <a:t>Google Searches: Sinatra + Heroku</a:t>
            </a:r>
          </a:p>
        </p:txBody>
      </p:sp>
      <p:sp>
        <p:nvSpPr>
          <p:cNvPr id="4" name="Content Placeholder 3">
            <a:extLst>
              <a:ext uri="{FF2B5EF4-FFF2-40B4-BE49-F238E27FC236}">
                <a16:creationId xmlns:a16="http://schemas.microsoft.com/office/drawing/2014/main" id="{5436BA3E-4380-494B-83CA-6536DD92FE2D}"/>
              </a:ext>
            </a:extLst>
          </p:cNvPr>
          <p:cNvSpPr>
            <a:spLocks noGrp="1"/>
          </p:cNvSpPr>
          <p:nvPr>
            <p:ph idx="1"/>
          </p:nvPr>
        </p:nvSpPr>
        <p:spPr/>
        <p:txBody>
          <a:bodyPr>
            <a:normAutofit/>
          </a:bodyPr>
          <a:lstStyle/>
          <a:p>
            <a:r>
              <a:rPr lang="en-US" sz="1600" dirty="0">
                <a:hlinkClick r:id="rId2"/>
              </a:rPr>
              <a:t>https://devcenter.heroku.com/articles/rack</a:t>
            </a:r>
            <a:endParaRPr lang="en-US" sz="1600" dirty="0"/>
          </a:p>
          <a:p>
            <a:r>
              <a:rPr lang="en-US" sz="1600" dirty="0"/>
              <a:t>https://</a:t>
            </a:r>
            <a:r>
              <a:rPr lang="en-US" sz="1600" dirty="0" err="1"/>
              <a:t>www.jetbrains.com</a:t>
            </a:r>
            <a:r>
              <a:rPr lang="en-US" sz="1600" dirty="0"/>
              <a:t>/help/ruby/</a:t>
            </a:r>
            <a:r>
              <a:rPr lang="en-US" sz="1600"/>
              <a:t>sinatra.html</a:t>
            </a:r>
            <a:endParaRPr lang="en-US" sz="1600" dirty="0"/>
          </a:p>
        </p:txBody>
      </p:sp>
    </p:spTree>
    <p:extLst>
      <p:ext uri="{BB962C8B-B14F-4D97-AF65-F5344CB8AC3E}">
        <p14:creationId xmlns:p14="http://schemas.microsoft.com/office/powerpoint/2010/main" val="39177065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p:sp>
      <p:sp>
        <p:nvSpPr>
          <p:cNvPr id="4" name="Rectangle 3"/>
          <p:cNvSpPr/>
          <p:nvPr/>
        </p:nvSpPr>
        <p:spPr>
          <a:xfrm>
            <a:off x="0" y="0"/>
            <a:ext cx="12192000"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4490434" y="2449426"/>
            <a:ext cx="3211135" cy="1959147"/>
            <a:chOff x="4498653" y="2017711"/>
            <a:chExt cx="3211135" cy="1959147"/>
          </a:xfrm>
        </p:grpSpPr>
        <p:grpSp>
          <p:nvGrpSpPr>
            <p:cNvPr id="6" name="Group 5"/>
            <p:cNvGrpSpPr/>
            <p:nvPr/>
          </p:nvGrpSpPr>
          <p:grpSpPr>
            <a:xfrm>
              <a:off x="5638801" y="2017711"/>
              <a:ext cx="914398" cy="914398"/>
              <a:chOff x="7068443" y="2971801"/>
              <a:chExt cx="914398" cy="914398"/>
            </a:xfrm>
          </p:grpSpPr>
          <p:sp>
            <p:nvSpPr>
              <p:cNvPr id="8" name="Oval 7"/>
              <p:cNvSpPr/>
              <p:nvPr/>
            </p:nvSpPr>
            <p:spPr>
              <a:xfrm>
                <a:off x="7068443" y="2971801"/>
                <a:ext cx="914398" cy="914398"/>
              </a:xfrm>
              <a:prstGeom prst="ellipse">
                <a:avLst/>
              </a:prstGeom>
              <a:solidFill>
                <a:schemeClr val="accent1"/>
              </a:solidFill>
              <a:ln>
                <a:noFill/>
              </a:ln>
              <a:effectLst>
                <a:outerShdw blurRad="50800" dist="76200" dir="5400000" algn="t" rotWithShape="0">
                  <a:schemeClr val="accent1">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rot="5400000">
                <a:off x="7336581" y="3231720"/>
                <a:ext cx="394560" cy="394560"/>
              </a:xfrm>
              <a:custGeom>
                <a:avLst/>
                <a:gdLst>
                  <a:gd name="connsiteX0" fmla="*/ 0 w 457200"/>
                  <a:gd name="connsiteY0" fmla="*/ 260604 h 457200"/>
                  <a:gd name="connsiteX1" fmla="*/ 0 w 457200"/>
                  <a:gd name="connsiteY1" fmla="*/ 196596 h 457200"/>
                  <a:gd name="connsiteX2" fmla="*/ 196596 w 457200"/>
                  <a:gd name="connsiteY2" fmla="*/ 196596 h 457200"/>
                  <a:gd name="connsiteX3" fmla="*/ 196596 w 457200"/>
                  <a:gd name="connsiteY3" fmla="*/ 0 h 457200"/>
                  <a:gd name="connsiteX4" fmla="*/ 260604 w 457200"/>
                  <a:gd name="connsiteY4" fmla="*/ 0 h 457200"/>
                  <a:gd name="connsiteX5" fmla="*/ 260604 w 457200"/>
                  <a:gd name="connsiteY5" fmla="*/ 196596 h 457200"/>
                  <a:gd name="connsiteX6" fmla="*/ 457200 w 457200"/>
                  <a:gd name="connsiteY6" fmla="*/ 196596 h 457200"/>
                  <a:gd name="connsiteX7" fmla="*/ 457200 w 457200"/>
                  <a:gd name="connsiteY7" fmla="*/ 260604 h 457200"/>
                  <a:gd name="connsiteX8" fmla="*/ 260604 w 457200"/>
                  <a:gd name="connsiteY8" fmla="*/ 260604 h 457200"/>
                  <a:gd name="connsiteX9" fmla="*/ 260604 w 457200"/>
                  <a:gd name="connsiteY9" fmla="*/ 457200 h 457200"/>
                  <a:gd name="connsiteX10" fmla="*/ 196596 w 457200"/>
                  <a:gd name="connsiteY10" fmla="*/ 457200 h 457200"/>
                  <a:gd name="connsiteX11" fmla="*/ 196596 w 457200"/>
                  <a:gd name="connsiteY11" fmla="*/ 260604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7200" h="457200">
                    <a:moveTo>
                      <a:pt x="0" y="260604"/>
                    </a:moveTo>
                    <a:lnTo>
                      <a:pt x="0" y="196596"/>
                    </a:lnTo>
                    <a:lnTo>
                      <a:pt x="196596" y="196596"/>
                    </a:lnTo>
                    <a:lnTo>
                      <a:pt x="196596" y="0"/>
                    </a:lnTo>
                    <a:lnTo>
                      <a:pt x="260604" y="0"/>
                    </a:lnTo>
                    <a:lnTo>
                      <a:pt x="260604" y="196596"/>
                    </a:lnTo>
                    <a:lnTo>
                      <a:pt x="457200" y="196596"/>
                    </a:lnTo>
                    <a:lnTo>
                      <a:pt x="457200" y="260604"/>
                    </a:lnTo>
                    <a:lnTo>
                      <a:pt x="260604" y="260604"/>
                    </a:lnTo>
                    <a:lnTo>
                      <a:pt x="260604" y="457200"/>
                    </a:lnTo>
                    <a:lnTo>
                      <a:pt x="196596" y="457200"/>
                    </a:lnTo>
                    <a:lnTo>
                      <a:pt x="196596" y="26060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p:cNvSpPr txBox="1"/>
            <p:nvPr/>
          </p:nvSpPr>
          <p:spPr>
            <a:xfrm>
              <a:off x="4498653" y="3192028"/>
              <a:ext cx="3211135" cy="784830"/>
            </a:xfrm>
            <a:prstGeom prst="rect">
              <a:avLst/>
            </a:prstGeom>
            <a:noFill/>
          </p:spPr>
          <p:txBody>
            <a:bodyPr wrap="none" rtlCol="0">
              <a:spAutoFit/>
            </a:bodyPr>
            <a:lstStyle/>
            <a:p>
              <a:pPr algn="ctr"/>
              <a:r>
                <a:rPr lang="en-US" sz="4500" b="1">
                  <a:latin typeface="Montserrat" charset="0"/>
                  <a:ea typeface="Montserrat" charset="0"/>
                  <a:cs typeface="Montserrat" charset="0"/>
                </a:rPr>
                <a:t>Thank You</a:t>
              </a:r>
            </a:p>
          </p:txBody>
        </p:sp>
      </p:grpSp>
    </p:spTree>
    <p:extLst>
      <p:ext uri="{BB962C8B-B14F-4D97-AF65-F5344CB8AC3E}">
        <p14:creationId xmlns:p14="http://schemas.microsoft.com/office/powerpoint/2010/main" val="16849953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ooter Placeholder 1">
            <a:extLst>
              <a:ext uri="{FF2B5EF4-FFF2-40B4-BE49-F238E27FC236}">
                <a16:creationId xmlns:a16="http://schemas.microsoft.com/office/drawing/2014/main" id="{EE46E282-364F-E949-8024-DFF34B98E65E}"/>
              </a:ext>
            </a:extLst>
          </p:cNvPr>
          <p:cNvSpPr>
            <a:spLocks noGrp="1"/>
          </p:cNvSpPr>
          <p:nvPr>
            <p:ph type="ftr" sz="quarter" idx="11"/>
          </p:nvPr>
        </p:nvSpPr>
        <p:spPr>
          <a:xfrm>
            <a:off x="842210" y="6356350"/>
            <a:ext cx="10936705" cy="365125"/>
          </a:xfrm>
        </p:spPr>
        <p:txBody>
          <a:bodyPr vert="horz" lIns="91440" tIns="45720" rIns="91440" bIns="45720" rtlCol="0" anchor="ctr">
            <a:normAutofit/>
          </a:bodyPr>
          <a:lstStyle/>
          <a:p>
            <a:pPr algn="l" defTabSz="914400">
              <a:lnSpc>
                <a:spcPct val="90000"/>
              </a:lnSpc>
              <a:spcAft>
                <a:spcPts val="600"/>
              </a:spcAft>
            </a:pPr>
            <a:r>
              <a:rPr lang="en-US" sz="1000" kern="1200" dirty="0">
                <a:solidFill>
                  <a:srgbClr val="FFFFFF"/>
                </a:solidFill>
                <a:latin typeface="+mn-lt"/>
                <a:ea typeface="+mn-ea"/>
                <a:cs typeface="+mn-cs"/>
              </a:rPr>
              <a:t>https://</a:t>
            </a:r>
            <a:r>
              <a:rPr lang="en-US" sz="1000" kern="1200" dirty="0" err="1">
                <a:solidFill>
                  <a:srgbClr val="FFFFFF"/>
                </a:solidFill>
                <a:latin typeface="+mn-lt"/>
                <a:ea typeface="+mn-ea"/>
                <a:cs typeface="+mn-cs"/>
              </a:rPr>
              <a:t>devcenter.heroku.com</a:t>
            </a:r>
            <a:r>
              <a:rPr lang="en-US" sz="1000" kern="1200" dirty="0">
                <a:solidFill>
                  <a:srgbClr val="FFFFFF"/>
                </a:solidFill>
                <a:latin typeface="+mn-lt"/>
                <a:ea typeface="+mn-ea"/>
                <a:cs typeface="+mn-cs"/>
              </a:rPr>
              <a:t>/articles/</a:t>
            </a:r>
            <a:r>
              <a:rPr lang="en-US" sz="1000" kern="1200" dirty="0" err="1">
                <a:solidFill>
                  <a:srgbClr val="FFFFFF"/>
                </a:solidFill>
                <a:latin typeface="+mn-lt"/>
                <a:ea typeface="+mn-ea"/>
                <a:cs typeface="+mn-cs"/>
              </a:rPr>
              <a:t>heroku-cli#download-and-install</a:t>
            </a:r>
            <a:endParaRPr lang="en-US" sz="1000" kern="1200" dirty="0">
              <a:solidFill>
                <a:srgbClr val="FFFFFF"/>
              </a:solidFill>
              <a:latin typeface="+mn-lt"/>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5">
              <a:extLst>
                <a:ext uri="{96DAC541-7B7A-43D3-8B79-37D633B846F1}">
                  <asvg:svgBlip xmlns:asvg="http://schemas.microsoft.com/office/drawing/2016/SVG/main" r:embed="rId5"/>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8" name="Rectangle 7">
            <a:extLst>
              <a:ext uri="{FF2B5EF4-FFF2-40B4-BE49-F238E27FC236}">
                <a16:creationId xmlns:a16="http://schemas.microsoft.com/office/drawing/2014/main" id="{424B6AE4-A1B8-9046-BADC-C63435BFE4D8}"/>
              </a:ext>
            </a:extLst>
          </p:cNvPr>
          <p:cNvSpPr/>
          <p:nvPr/>
        </p:nvSpPr>
        <p:spPr>
          <a:xfrm>
            <a:off x="1367578" y="2654785"/>
            <a:ext cx="3601463" cy="646331"/>
          </a:xfrm>
          <a:prstGeom prst="rect">
            <a:avLst/>
          </a:prstGeom>
        </p:spPr>
        <p:txBody>
          <a:bodyPr wrap="square">
            <a:spAutoFit/>
          </a:bodyPr>
          <a:lstStyle/>
          <a:p>
            <a:r>
              <a:rPr lang="en-US" dirty="0">
                <a:solidFill>
                  <a:srgbClr val="FFFFFF"/>
                </a:solidFill>
              </a:rPr>
              <a:t>Installation instructions for Heroku CLI on Mac OS</a:t>
            </a:r>
            <a:endParaRPr lang="en-US" dirty="0"/>
          </a:p>
        </p:txBody>
      </p:sp>
      <p:sp>
        <p:nvSpPr>
          <p:cNvPr id="23" name="Title 3">
            <a:extLst>
              <a:ext uri="{FF2B5EF4-FFF2-40B4-BE49-F238E27FC236}">
                <a16:creationId xmlns:a16="http://schemas.microsoft.com/office/drawing/2014/main" id="{194C9D31-9486-0F44-A551-DB3E0474EF6D}"/>
              </a:ext>
            </a:extLst>
          </p:cNvPr>
          <p:cNvSpPr>
            <a:spLocks noGrp="1"/>
          </p:cNvSpPr>
          <p:nvPr>
            <p:ph type="title"/>
          </p:nvPr>
        </p:nvSpPr>
        <p:spPr>
          <a:xfrm>
            <a:off x="1163571" y="96254"/>
            <a:ext cx="5886932" cy="1043296"/>
          </a:xfrm>
        </p:spPr>
        <p:txBody>
          <a:bodyPr vert="horz" lIns="91440" tIns="45720" rIns="91440" bIns="45720" rtlCol="0" anchor="b">
            <a:normAutofit/>
          </a:bodyPr>
          <a:lstStyle/>
          <a:p>
            <a:r>
              <a:rPr lang="en-US" kern="1200" dirty="0">
                <a:solidFill>
                  <a:srgbClr val="FFFFFF"/>
                </a:solidFill>
                <a:latin typeface="+mj-lt"/>
                <a:ea typeface="+mj-ea"/>
                <a:cs typeface="+mj-cs"/>
              </a:rPr>
              <a:t> Heroku CLI:</a:t>
            </a:r>
          </a:p>
        </p:txBody>
      </p:sp>
      <p:pic>
        <p:nvPicPr>
          <p:cNvPr id="14" name="2021-01-04_12-35-02" descr="2021-01-04_12-35-02">
            <a:hlinkClick r:id="" action="ppaction://media"/>
            <a:extLst>
              <a:ext uri="{FF2B5EF4-FFF2-40B4-BE49-F238E27FC236}">
                <a16:creationId xmlns:a16="http://schemas.microsoft.com/office/drawing/2014/main" id="{53780A96-03AA-3D4A-8116-20AA916AD49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338421" y="1157099"/>
            <a:ext cx="5404049" cy="3499122"/>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Tree>
    <p:extLst>
      <p:ext uri="{BB962C8B-B14F-4D97-AF65-F5344CB8AC3E}">
        <p14:creationId xmlns:p14="http://schemas.microsoft.com/office/powerpoint/2010/main" val="3823612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805"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4"/>
                                        </p:tgtEl>
                                      </p:cBhvr>
                                    </p:cmd>
                                  </p:childTnLst>
                                </p:cTn>
                              </p:par>
                            </p:childTnLst>
                          </p:cTn>
                        </p:par>
                      </p:childTnLst>
                    </p:cTn>
                  </p:par>
                </p:childTnLst>
              </p:cTn>
              <p:nextCondLst>
                <p:cond evt="onClick" delay="0">
                  <p:tgtEl>
                    <p:spTgt spid="14"/>
                  </p:tgtEl>
                </p:cond>
              </p:nextCondLst>
            </p:seq>
            <p:video>
              <p:cMediaNode vol="80000">
                <p:cTn id="12" fill="hold" display="0">
                  <p:stCondLst>
                    <p:cond delay="indefinite"/>
                  </p:stCondLst>
                </p:cTn>
                <p:tgtEl>
                  <p:spTgt spid="1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ooter Placeholder 1">
            <a:extLst>
              <a:ext uri="{FF2B5EF4-FFF2-40B4-BE49-F238E27FC236}">
                <a16:creationId xmlns:a16="http://schemas.microsoft.com/office/drawing/2014/main" id="{EE46E282-364F-E949-8024-DFF34B98E65E}"/>
              </a:ext>
            </a:extLst>
          </p:cNvPr>
          <p:cNvSpPr>
            <a:spLocks noGrp="1"/>
          </p:cNvSpPr>
          <p:nvPr>
            <p:ph type="ftr" sz="quarter" idx="11"/>
          </p:nvPr>
        </p:nvSpPr>
        <p:spPr>
          <a:xfrm>
            <a:off x="842210" y="6356350"/>
            <a:ext cx="10936705" cy="365125"/>
          </a:xfrm>
        </p:spPr>
        <p:txBody>
          <a:bodyPr vert="horz" lIns="91440" tIns="45720" rIns="91440" bIns="45720" rtlCol="0" anchor="ctr">
            <a:normAutofit/>
          </a:bodyPr>
          <a:lstStyle/>
          <a:p>
            <a:pPr algn="l" defTabSz="914400">
              <a:lnSpc>
                <a:spcPct val="90000"/>
              </a:lnSpc>
              <a:spcAft>
                <a:spcPts val="600"/>
              </a:spcAft>
            </a:pPr>
            <a:r>
              <a:rPr lang="en-US" sz="1000" kern="1200" dirty="0">
                <a:solidFill>
                  <a:srgbClr val="FFFFFF"/>
                </a:solidFill>
                <a:latin typeface="+mn-lt"/>
                <a:ea typeface="+mn-ea"/>
                <a:cs typeface="+mn-cs"/>
              </a:rPr>
              <a:t>https://</a:t>
            </a:r>
            <a:r>
              <a:rPr lang="en-US" sz="1000" kern="1200" dirty="0" err="1">
                <a:solidFill>
                  <a:srgbClr val="FFFFFF"/>
                </a:solidFill>
                <a:latin typeface="+mn-lt"/>
                <a:ea typeface="+mn-ea"/>
                <a:cs typeface="+mn-cs"/>
              </a:rPr>
              <a:t>devcenter.heroku.com</a:t>
            </a:r>
            <a:r>
              <a:rPr lang="en-US" sz="1000" kern="1200" dirty="0">
                <a:solidFill>
                  <a:srgbClr val="FFFFFF"/>
                </a:solidFill>
                <a:latin typeface="+mn-lt"/>
                <a:ea typeface="+mn-ea"/>
                <a:cs typeface="+mn-cs"/>
              </a:rPr>
              <a:t>/articles/</a:t>
            </a:r>
            <a:r>
              <a:rPr lang="en-US" sz="1000" kern="1200" dirty="0" err="1">
                <a:solidFill>
                  <a:srgbClr val="FFFFFF"/>
                </a:solidFill>
                <a:latin typeface="+mn-lt"/>
                <a:ea typeface="+mn-ea"/>
                <a:cs typeface="+mn-cs"/>
              </a:rPr>
              <a:t>heroku-cli#download-and-install</a:t>
            </a:r>
            <a:endParaRPr lang="en-US" sz="1000" kern="1200" dirty="0">
              <a:solidFill>
                <a:srgbClr val="FFFFFF"/>
              </a:solidFill>
              <a:latin typeface="+mn-lt"/>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5">
              <a:extLst>
                <a:ext uri="{96DAC541-7B7A-43D3-8B79-37D633B846F1}">
                  <asvg:svgBlip xmlns:asvg="http://schemas.microsoft.com/office/drawing/2016/SVG/main" r:embed="rId5"/>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pic>
        <p:nvPicPr>
          <p:cNvPr id="15" name="2021-01-04_12-43-44" descr="2021-01-04_12-43-44">
            <a:hlinkClick r:id="" action="ppaction://media"/>
            <a:extLst>
              <a:ext uri="{FF2B5EF4-FFF2-40B4-BE49-F238E27FC236}">
                <a16:creationId xmlns:a16="http://schemas.microsoft.com/office/drawing/2014/main" id="{932537EF-39D4-4B47-8CFD-8BDB5D28B6E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497343" y="1227219"/>
            <a:ext cx="5155474" cy="3657600"/>
          </a:xfrm>
          <a:prstGeom prst="rect">
            <a:avLst/>
          </a:prstGeom>
          <a:ln>
            <a:solidFill>
              <a:schemeClr val="tx1"/>
            </a:solidFill>
          </a:ln>
        </p:spPr>
      </p:pic>
      <p:sp>
        <p:nvSpPr>
          <p:cNvPr id="17" name="Title 3">
            <a:extLst>
              <a:ext uri="{FF2B5EF4-FFF2-40B4-BE49-F238E27FC236}">
                <a16:creationId xmlns:a16="http://schemas.microsoft.com/office/drawing/2014/main" id="{192C903A-FF7D-A745-8AA0-1A2C090B1442}"/>
              </a:ext>
            </a:extLst>
          </p:cNvPr>
          <p:cNvSpPr>
            <a:spLocks noGrp="1"/>
          </p:cNvSpPr>
          <p:nvPr>
            <p:ph type="title"/>
          </p:nvPr>
        </p:nvSpPr>
        <p:spPr>
          <a:xfrm>
            <a:off x="1058779" y="100430"/>
            <a:ext cx="9585158" cy="1325563"/>
          </a:xfrm>
        </p:spPr>
        <p:txBody>
          <a:bodyPr/>
          <a:lstStyle/>
          <a:p>
            <a:r>
              <a:rPr lang="en-US" dirty="0">
                <a:solidFill>
                  <a:schemeClr val="bg1"/>
                </a:solidFill>
              </a:rPr>
              <a:t> Homebrew: Shell Completion</a:t>
            </a:r>
          </a:p>
        </p:txBody>
      </p:sp>
      <p:sp>
        <p:nvSpPr>
          <p:cNvPr id="19" name="Rectangle 18">
            <a:extLst>
              <a:ext uri="{FF2B5EF4-FFF2-40B4-BE49-F238E27FC236}">
                <a16:creationId xmlns:a16="http://schemas.microsoft.com/office/drawing/2014/main" id="{485CB915-D84D-0340-8ED6-F71446C91538}"/>
              </a:ext>
            </a:extLst>
          </p:cNvPr>
          <p:cNvSpPr/>
          <p:nvPr/>
        </p:nvSpPr>
        <p:spPr>
          <a:xfrm>
            <a:off x="1050758" y="1703201"/>
            <a:ext cx="4531895" cy="3139321"/>
          </a:xfrm>
          <a:prstGeom prst="rect">
            <a:avLst/>
          </a:prstGeom>
        </p:spPr>
        <p:txBody>
          <a:bodyPr wrap="square">
            <a:spAutoFit/>
          </a:bodyPr>
          <a:lstStyle/>
          <a:p>
            <a:r>
              <a:rPr lang="en-US" b="1" dirty="0">
                <a:solidFill>
                  <a:schemeClr val="bg1"/>
                </a:solidFill>
              </a:rPr>
              <a:t>if </a:t>
            </a:r>
            <a:r>
              <a:rPr lang="en-US" dirty="0">
                <a:solidFill>
                  <a:schemeClr val="bg1"/>
                </a:solidFill>
              </a:rPr>
              <a:t>type brew &amp;&gt;/dev/null; </a:t>
            </a:r>
            <a:r>
              <a:rPr lang="en-US" b="1" dirty="0">
                <a:solidFill>
                  <a:schemeClr val="bg1"/>
                </a:solidFill>
              </a:rPr>
              <a:t>then </a:t>
            </a:r>
            <a:r>
              <a:rPr lang="en-US" dirty="0">
                <a:solidFill>
                  <a:schemeClr val="bg1"/>
                </a:solidFill>
              </a:rPr>
              <a:t>HOMEBREW_PREFIX</a:t>
            </a:r>
            <a:r>
              <a:rPr lang="en-US" b="1" dirty="0">
                <a:solidFill>
                  <a:schemeClr val="bg1"/>
                </a:solidFill>
              </a:rPr>
              <a:t>=</a:t>
            </a:r>
            <a:r>
              <a:rPr lang="en-US" dirty="0">
                <a:solidFill>
                  <a:schemeClr val="bg1"/>
                </a:solidFill>
              </a:rPr>
              <a:t>"$(brew --prefix)" </a:t>
            </a:r>
            <a:r>
              <a:rPr lang="en-US" b="1" dirty="0">
                <a:solidFill>
                  <a:schemeClr val="bg1"/>
                </a:solidFill>
              </a:rPr>
              <a:t>if</a:t>
            </a:r>
            <a:r>
              <a:rPr lang="en-US" dirty="0">
                <a:solidFill>
                  <a:schemeClr val="bg1"/>
                </a:solidFill>
              </a:rPr>
              <a:t> </a:t>
            </a:r>
            <a:r>
              <a:rPr lang="en-US" b="1" dirty="0">
                <a:solidFill>
                  <a:schemeClr val="bg1"/>
                </a:solidFill>
              </a:rPr>
              <a:t>[[</a:t>
            </a:r>
            <a:r>
              <a:rPr lang="en-US" dirty="0">
                <a:solidFill>
                  <a:schemeClr val="bg1"/>
                </a:solidFill>
              </a:rPr>
              <a:t> -r "</a:t>
            </a:r>
            <a:r>
              <a:rPr lang="en-US" b="1" dirty="0">
                <a:solidFill>
                  <a:schemeClr val="bg1"/>
                </a:solidFill>
              </a:rPr>
              <a:t>${</a:t>
            </a:r>
            <a:r>
              <a:rPr lang="en-US" dirty="0">
                <a:solidFill>
                  <a:schemeClr val="bg1"/>
                </a:solidFill>
              </a:rPr>
              <a:t>HOMEBREW_PREFIX</a:t>
            </a:r>
            <a:r>
              <a:rPr lang="en-US" b="1" dirty="0">
                <a:solidFill>
                  <a:schemeClr val="bg1"/>
                </a:solidFill>
              </a:rPr>
              <a:t>}</a:t>
            </a:r>
            <a:r>
              <a:rPr lang="en-US" dirty="0">
                <a:solidFill>
                  <a:schemeClr val="bg1"/>
                </a:solidFill>
              </a:rPr>
              <a:t>/</a:t>
            </a:r>
            <a:r>
              <a:rPr lang="en-US" dirty="0" err="1">
                <a:solidFill>
                  <a:schemeClr val="bg1"/>
                </a:solidFill>
              </a:rPr>
              <a:t>etc</a:t>
            </a:r>
            <a:r>
              <a:rPr lang="en-US" dirty="0">
                <a:solidFill>
                  <a:schemeClr val="bg1"/>
                </a:solidFill>
              </a:rPr>
              <a:t>/</a:t>
            </a:r>
            <a:r>
              <a:rPr lang="en-US" dirty="0" err="1">
                <a:solidFill>
                  <a:schemeClr val="bg1"/>
                </a:solidFill>
              </a:rPr>
              <a:t>profile.d</a:t>
            </a:r>
            <a:r>
              <a:rPr lang="en-US" dirty="0">
                <a:solidFill>
                  <a:schemeClr val="bg1"/>
                </a:solidFill>
              </a:rPr>
              <a:t>/</a:t>
            </a:r>
            <a:r>
              <a:rPr lang="en-US" dirty="0" err="1">
                <a:solidFill>
                  <a:schemeClr val="bg1"/>
                </a:solidFill>
              </a:rPr>
              <a:t>bash_completion.sh</a:t>
            </a:r>
            <a:r>
              <a:rPr lang="en-US" dirty="0">
                <a:solidFill>
                  <a:schemeClr val="bg1"/>
                </a:solidFill>
              </a:rPr>
              <a:t>" </a:t>
            </a:r>
            <a:r>
              <a:rPr lang="en-US" b="1" dirty="0">
                <a:solidFill>
                  <a:schemeClr val="bg1"/>
                </a:solidFill>
              </a:rPr>
              <a:t>]]</a:t>
            </a:r>
            <a:r>
              <a:rPr lang="en-US" dirty="0">
                <a:solidFill>
                  <a:schemeClr val="bg1"/>
                </a:solidFill>
              </a:rPr>
              <a:t>; </a:t>
            </a:r>
            <a:r>
              <a:rPr lang="en-US" b="1" dirty="0">
                <a:solidFill>
                  <a:schemeClr val="bg1"/>
                </a:solidFill>
              </a:rPr>
              <a:t>then </a:t>
            </a:r>
            <a:r>
              <a:rPr lang="en-US" dirty="0">
                <a:solidFill>
                  <a:schemeClr val="bg1"/>
                </a:solidFill>
              </a:rPr>
              <a:t>source "</a:t>
            </a:r>
            <a:r>
              <a:rPr lang="en-US" b="1" dirty="0">
                <a:solidFill>
                  <a:schemeClr val="bg1"/>
                </a:solidFill>
              </a:rPr>
              <a:t>${</a:t>
            </a:r>
            <a:r>
              <a:rPr lang="en-US" dirty="0">
                <a:solidFill>
                  <a:schemeClr val="bg1"/>
                </a:solidFill>
              </a:rPr>
              <a:t>HOMEBREW_PREFIX</a:t>
            </a:r>
            <a:r>
              <a:rPr lang="en-US" b="1" dirty="0">
                <a:solidFill>
                  <a:schemeClr val="bg1"/>
                </a:solidFill>
              </a:rPr>
              <a:t>}</a:t>
            </a:r>
            <a:r>
              <a:rPr lang="en-US" dirty="0">
                <a:solidFill>
                  <a:schemeClr val="bg1"/>
                </a:solidFill>
              </a:rPr>
              <a:t>/</a:t>
            </a:r>
            <a:r>
              <a:rPr lang="en-US" dirty="0" err="1">
                <a:solidFill>
                  <a:schemeClr val="bg1"/>
                </a:solidFill>
              </a:rPr>
              <a:t>etc</a:t>
            </a:r>
            <a:r>
              <a:rPr lang="en-US" dirty="0">
                <a:solidFill>
                  <a:schemeClr val="bg1"/>
                </a:solidFill>
              </a:rPr>
              <a:t>/</a:t>
            </a:r>
            <a:r>
              <a:rPr lang="en-US" dirty="0" err="1">
                <a:solidFill>
                  <a:schemeClr val="bg1"/>
                </a:solidFill>
              </a:rPr>
              <a:t>profile.d</a:t>
            </a:r>
            <a:r>
              <a:rPr lang="en-US" dirty="0">
                <a:solidFill>
                  <a:schemeClr val="bg1"/>
                </a:solidFill>
              </a:rPr>
              <a:t>/</a:t>
            </a:r>
            <a:r>
              <a:rPr lang="en-US" dirty="0" err="1">
                <a:solidFill>
                  <a:schemeClr val="bg1"/>
                </a:solidFill>
              </a:rPr>
              <a:t>bash_completion.sh</a:t>
            </a:r>
            <a:r>
              <a:rPr lang="en-US" dirty="0">
                <a:solidFill>
                  <a:schemeClr val="bg1"/>
                </a:solidFill>
              </a:rPr>
              <a:t>" </a:t>
            </a:r>
            <a:r>
              <a:rPr lang="en-US" b="1" dirty="0">
                <a:solidFill>
                  <a:schemeClr val="bg1"/>
                </a:solidFill>
              </a:rPr>
              <a:t>else for </a:t>
            </a:r>
            <a:r>
              <a:rPr lang="en-US" dirty="0">
                <a:solidFill>
                  <a:schemeClr val="bg1"/>
                </a:solidFill>
              </a:rPr>
              <a:t>COMPLETION </a:t>
            </a:r>
            <a:r>
              <a:rPr lang="en-US" b="1" dirty="0">
                <a:solidFill>
                  <a:schemeClr val="bg1"/>
                </a:solidFill>
              </a:rPr>
              <a:t>in</a:t>
            </a:r>
            <a:r>
              <a:rPr lang="en-US" dirty="0">
                <a:solidFill>
                  <a:schemeClr val="bg1"/>
                </a:solidFill>
              </a:rPr>
              <a:t> "</a:t>
            </a:r>
            <a:r>
              <a:rPr lang="en-US" b="1" dirty="0">
                <a:solidFill>
                  <a:schemeClr val="bg1"/>
                </a:solidFill>
              </a:rPr>
              <a:t>${</a:t>
            </a:r>
            <a:r>
              <a:rPr lang="en-US" dirty="0">
                <a:solidFill>
                  <a:schemeClr val="bg1"/>
                </a:solidFill>
              </a:rPr>
              <a:t>HOMEBREW_PREFIX</a:t>
            </a:r>
            <a:r>
              <a:rPr lang="en-US" b="1" dirty="0">
                <a:solidFill>
                  <a:schemeClr val="bg1"/>
                </a:solidFill>
              </a:rPr>
              <a:t>}</a:t>
            </a:r>
            <a:r>
              <a:rPr lang="en-US" dirty="0">
                <a:solidFill>
                  <a:schemeClr val="bg1"/>
                </a:solidFill>
              </a:rPr>
              <a:t>/</a:t>
            </a:r>
            <a:r>
              <a:rPr lang="en-US" dirty="0" err="1">
                <a:solidFill>
                  <a:schemeClr val="bg1"/>
                </a:solidFill>
              </a:rPr>
              <a:t>etc</a:t>
            </a:r>
            <a:r>
              <a:rPr lang="en-US" dirty="0">
                <a:solidFill>
                  <a:schemeClr val="bg1"/>
                </a:solidFill>
              </a:rPr>
              <a:t>/</a:t>
            </a:r>
            <a:r>
              <a:rPr lang="en-US" dirty="0" err="1">
                <a:solidFill>
                  <a:schemeClr val="bg1"/>
                </a:solidFill>
              </a:rPr>
              <a:t>bash_completion.d</a:t>
            </a:r>
            <a:r>
              <a:rPr lang="en-US" dirty="0">
                <a:solidFill>
                  <a:schemeClr val="bg1"/>
                </a:solidFill>
              </a:rPr>
              <a:t>/"</a:t>
            </a:r>
            <a:r>
              <a:rPr lang="en-US" b="1" dirty="0">
                <a:solidFill>
                  <a:schemeClr val="bg1"/>
                </a:solidFill>
              </a:rPr>
              <a:t>*</a:t>
            </a:r>
            <a:r>
              <a:rPr lang="en-US" dirty="0">
                <a:solidFill>
                  <a:schemeClr val="bg1"/>
                </a:solidFill>
              </a:rPr>
              <a:t>; </a:t>
            </a:r>
            <a:r>
              <a:rPr lang="en-US" b="1" dirty="0">
                <a:solidFill>
                  <a:schemeClr val="bg1"/>
                </a:solidFill>
              </a:rPr>
              <a:t>do</a:t>
            </a:r>
            <a:r>
              <a:rPr lang="en-US" dirty="0">
                <a:solidFill>
                  <a:schemeClr val="bg1"/>
                </a:solidFill>
              </a:rPr>
              <a:t> </a:t>
            </a:r>
            <a:r>
              <a:rPr lang="en-US" b="1" dirty="0">
                <a:solidFill>
                  <a:schemeClr val="bg1"/>
                </a:solidFill>
              </a:rPr>
              <a:t>[[</a:t>
            </a:r>
            <a:r>
              <a:rPr lang="en-US" dirty="0">
                <a:solidFill>
                  <a:schemeClr val="bg1"/>
                </a:solidFill>
              </a:rPr>
              <a:t> -r "$COMPLETION" </a:t>
            </a:r>
            <a:r>
              <a:rPr lang="en-US" b="1" dirty="0">
                <a:solidFill>
                  <a:schemeClr val="bg1"/>
                </a:solidFill>
              </a:rPr>
              <a:t>]]</a:t>
            </a:r>
            <a:r>
              <a:rPr lang="en-US" dirty="0">
                <a:solidFill>
                  <a:schemeClr val="bg1"/>
                </a:solidFill>
              </a:rPr>
              <a:t> </a:t>
            </a:r>
            <a:r>
              <a:rPr lang="en-US" b="1" dirty="0">
                <a:solidFill>
                  <a:schemeClr val="bg1"/>
                </a:solidFill>
              </a:rPr>
              <a:t>&amp;&amp;</a:t>
            </a:r>
            <a:r>
              <a:rPr lang="en-US" dirty="0">
                <a:solidFill>
                  <a:schemeClr val="bg1"/>
                </a:solidFill>
              </a:rPr>
              <a:t> source "$COMPLETION" </a:t>
            </a:r>
            <a:r>
              <a:rPr lang="en-US" b="1" dirty="0">
                <a:solidFill>
                  <a:schemeClr val="bg1"/>
                </a:solidFill>
              </a:rPr>
              <a:t>done fi fi</a:t>
            </a:r>
            <a:endParaRPr lang="en-US" dirty="0">
              <a:solidFill>
                <a:schemeClr val="bg1"/>
              </a:solidFill>
            </a:endParaRPr>
          </a:p>
        </p:txBody>
      </p:sp>
    </p:spTree>
    <p:extLst>
      <p:ext uri="{BB962C8B-B14F-4D97-AF65-F5344CB8AC3E}">
        <p14:creationId xmlns:p14="http://schemas.microsoft.com/office/powerpoint/2010/main" val="3451935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306"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5"/>
                                        </p:tgtEl>
                                      </p:cBhvr>
                                    </p:cmd>
                                  </p:childTnLst>
                                </p:cTn>
                              </p:par>
                            </p:childTnLst>
                          </p:cTn>
                        </p:par>
                      </p:childTnLst>
                    </p:cTn>
                  </p:par>
                </p:childTnLst>
              </p:cTn>
              <p:nextCondLst>
                <p:cond evt="onClick" delay="0">
                  <p:tgtEl>
                    <p:spTgt spid="15"/>
                  </p:tgtEl>
                </p:cond>
              </p:nextCondLst>
            </p:seq>
            <p:video>
              <p:cMediaNode vol="80000">
                <p:cTn id="12" fill="hold" display="0">
                  <p:stCondLst>
                    <p:cond delay="indefinite"/>
                  </p:stCondLst>
                </p:cTn>
                <p:tgtEl>
                  <p:spTgt spid="15"/>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ooter Placeholder 1">
            <a:extLst>
              <a:ext uri="{FF2B5EF4-FFF2-40B4-BE49-F238E27FC236}">
                <a16:creationId xmlns:a16="http://schemas.microsoft.com/office/drawing/2014/main" id="{EE46E282-364F-E949-8024-DFF34B98E65E}"/>
              </a:ext>
            </a:extLst>
          </p:cNvPr>
          <p:cNvSpPr>
            <a:spLocks noGrp="1"/>
          </p:cNvSpPr>
          <p:nvPr>
            <p:ph type="ftr" sz="quarter" idx="11"/>
          </p:nvPr>
        </p:nvSpPr>
        <p:spPr>
          <a:xfrm>
            <a:off x="842210" y="6356350"/>
            <a:ext cx="10936705" cy="365125"/>
          </a:xfrm>
        </p:spPr>
        <p:txBody>
          <a:bodyPr vert="horz" lIns="91440" tIns="45720" rIns="91440" bIns="45720" rtlCol="0" anchor="ctr">
            <a:normAutofit/>
          </a:bodyPr>
          <a:lstStyle/>
          <a:p>
            <a:pPr algn="l" defTabSz="914400">
              <a:lnSpc>
                <a:spcPct val="90000"/>
              </a:lnSpc>
              <a:spcAft>
                <a:spcPts val="600"/>
              </a:spcAft>
            </a:pPr>
            <a:r>
              <a:rPr lang="en-US" sz="1000" kern="1200" dirty="0">
                <a:solidFill>
                  <a:srgbClr val="FFFFFF"/>
                </a:solidFill>
                <a:latin typeface="+mn-lt"/>
                <a:ea typeface="+mn-ea"/>
                <a:cs typeface="+mn-cs"/>
              </a:rPr>
              <a:t>https://</a:t>
            </a:r>
            <a:r>
              <a:rPr lang="en-US" sz="1000" kern="1200" dirty="0" err="1">
                <a:solidFill>
                  <a:srgbClr val="FFFFFF"/>
                </a:solidFill>
                <a:latin typeface="+mn-lt"/>
                <a:ea typeface="+mn-ea"/>
                <a:cs typeface="+mn-cs"/>
              </a:rPr>
              <a:t>devcenter.heroku.com</a:t>
            </a:r>
            <a:r>
              <a:rPr lang="en-US" sz="1000" kern="1200" dirty="0">
                <a:solidFill>
                  <a:srgbClr val="FFFFFF"/>
                </a:solidFill>
                <a:latin typeface="+mn-lt"/>
                <a:ea typeface="+mn-ea"/>
                <a:cs typeface="+mn-cs"/>
              </a:rPr>
              <a:t>/articles/</a:t>
            </a:r>
            <a:r>
              <a:rPr lang="en-US" sz="1000" kern="1200" dirty="0" err="1">
                <a:solidFill>
                  <a:srgbClr val="FFFFFF"/>
                </a:solidFill>
                <a:latin typeface="+mn-lt"/>
                <a:ea typeface="+mn-ea"/>
                <a:cs typeface="+mn-cs"/>
              </a:rPr>
              <a:t>heroku-cli#download-and-install</a:t>
            </a:r>
            <a:endParaRPr lang="en-US" sz="1000" kern="1200" dirty="0">
              <a:solidFill>
                <a:srgbClr val="FFFFFF"/>
              </a:solidFill>
              <a:latin typeface="+mn-lt"/>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5">
              <a:extLst>
                <a:ext uri="{96DAC541-7B7A-43D3-8B79-37D633B846F1}">
                  <asvg:svgBlip xmlns:asvg="http://schemas.microsoft.com/office/drawing/2016/SVG/main" r:embed="rId5"/>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17" name="Title 3">
            <a:extLst>
              <a:ext uri="{FF2B5EF4-FFF2-40B4-BE49-F238E27FC236}">
                <a16:creationId xmlns:a16="http://schemas.microsoft.com/office/drawing/2014/main" id="{192C903A-FF7D-A745-8AA0-1A2C090B1442}"/>
              </a:ext>
            </a:extLst>
          </p:cNvPr>
          <p:cNvSpPr>
            <a:spLocks noGrp="1"/>
          </p:cNvSpPr>
          <p:nvPr>
            <p:ph type="title"/>
          </p:nvPr>
        </p:nvSpPr>
        <p:spPr>
          <a:xfrm>
            <a:off x="1058779" y="100430"/>
            <a:ext cx="9585158" cy="1325563"/>
          </a:xfrm>
        </p:spPr>
        <p:txBody>
          <a:bodyPr/>
          <a:lstStyle/>
          <a:p>
            <a:r>
              <a:rPr lang="en-US" dirty="0">
                <a:solidFill>
                  <a:schemeClr val="bg1"/>
                </a:solidFill>
              </a:rPr>
              <a:t> Validating Heroku Login</a:t>
            </a:r>
          </a:p>
        </p:txBody>
      </p:sp>
      <p:sp>
        <p:nvSpPr>
          <p:cNvPr id="19" name="Rectangle 18">
            <a:extLst>
              <a:ext uri="{FF2B5EF4-FFF2-40B4-BE49-F238E27FC236}">
                <a16:creationId xmlns:a16="http://schemas.microsoft.com/office/drawing/2014/main" id="{485CB915-D84D-0340-8ED6-F71446C91538}"/>
              </a:ext>
            </a:extLst>
          </p:cNvPr>
          <p:cNvSpPr/>
          <p:nvPr/>
        </p:nvSpPr>
        <p:spPr>
          <a:xfrm>
            <a:off x="733927" y="1258033"/>
            <a:ext cx="4812632" cy="4801314"/>
          </a:xfrm>
          <a:prstGeom prst="rect">
            <a:avLst/>
          </a:prstGeom>
        </p:spPr>
        <p:txBody>
          <a:bodyPr wrap="square">
            <a:spAutoFit/>
          </a:bodyPr>
          <a:lstStyle/>
          <a:p>
            <a:pPr marL="285750" indent="-285750">
              <a:buFont typeface="Arial" panose="020B0604020202020204" pitchFamily="34" charset="0"/>
              <a:buChar char="•"/>
            </a:pPr>
            <a:r>
              <a:rPr lang="en-US" dirty="0">
                <a:solidFill>
                  <a:schemeClr val="bg1"/>
                </a:solidFill>
              </a:rPr>
              <a:t>At the command prompt, type:</a:t>
            </a:r>
          </a:p>
          <a:p>
            <a:pPr marL="285750" indent="-285750">
              <a:buFont typeface="Arial" panose="020B0604020202020204" pitchFamily="34" charset="0"/>
              <a:buChar char="•"/>
            </a:pPr>
            <a:r>
              <a:rPr lang="en-US" dirty="0">
                <a:solidFill>
                  <a:schemeClr val="bg1"/>
                </a:solidFill>
              </a:rPr>
              <a:t>$ Heroku login.</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You will need to enter any key to launch a browser window.</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Click the ‘Log In’ button in the browser</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Return to the terminal</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You can also validate the version from the </a:t>
            </a:r>
            <a:r>
              <a:rPr lang="en-US" dirty="0" err="1">
                <a:solidFill>
                  <a:schemeClr val="bg1"/>
                </a:solidFill>
              </a:rPr>
              <a:t>cmd</a:t>
            </a:r>
            <a:r>
              <a:rPr lang="en-US" dirty="0">
                <a:solidFill>
                  <a:schemeClr val="bg1"/>
                </a:solidFill>
              </a:rPr>
              <a:t> prompt:</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mj163@dolcehome ~ % </a:t>
            </a:r>
            <a:r>
              <a:rPr lang="en-US" dirty="0" err="1">
                <a:solidFill>
                  <a:schemeClr val="bg1"/>
                </a:solidFill>
              </a:rPr>
              <a:t>heroku</a:t>
            </a:r>
            <a:r>
              <a:rPr lang="en-US" dirty="0">
                <a:solidFill>
                  <a:schemeClr val="bg1"/>
                </a:solidFill>
              </a:rPr>
              <a:t> –version</a:t>
            </a:r>
          </a:p>
          <a:p>
            <a:endParaRPr lang="en-US" dirty="0">
              <a:solidFill>
                <a:schemeClr val="bg1"/>
              </a:solidFill>
            </a:endParaRPr>
          </a:p>
          <a:p>
            <a:r>
              <a:rPr lang="en-US" dirty="0">
                <a:solidFill>
                  <a:schemeClr val="bg1"/>
                </a:solidFill>
              </a:rPr>
              <a:t>Returns: </a:t>
            </a:r>
          </a:p>
          <a:p>
            <a:r>
              <a:rPr lang="en-US" dirty="0" err="1">
                <a:solidFill>
                  <a:schemeClr val="bg1"/>
                </a:solidFill>
              </a:rPr>
              <a:t>heroku</a:t>
            </a:r>
            <a:r>
              <a:rPr lang="en-US" dirty="0">
                <a:solidFill>
                  <a:schemeClr val="bg1"/>
                </a:solidFill>
              </a:rPr>
              <a:t>/7.47.6 darwin-x64 node-v12.16.2</a:t>
            </a:r>
          </a:p>
        </p:txBody>
      </p:sp>
      <p:pic>
        <p:nvPicPr>
          <p:cNvPr id="3" name="2021-01-04_13-07-10" descr="2021-01-04_13-07-10">
            <a:hlinkClick r:id="" action="ppaction://media"/>
            <a:extLst>
              <a:ext uri="{FF2B5EF4-FFF2-40B4-BE49-F238E27FC236}">
                <a16:creationId xmlns:a16="http://schemas.microsoft.com/office/drawing/2014/main" id="{BB262672-113C-044F-8A2E-343610F85F5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360611" y="1374775"/>
            <a:ext cx="5155474" cy="3657600"/>
          </a:xfrm>
          <a:prstGeom prst="rect">
            <a:avLst/>
          </a:prstGeom>
        </p:spPr>
      </p:pic>
    </p:spTree>
    <p:extLst>
      <p:ext uri="{BB962C8B-B14F-4D97-AF65-F5344CB8AC3E}">
        <p14:creationId xmlns:p14="http://schemas.microsoft.com/office/powerpoint/2010/main" val="1872291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6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E5FECD-C9FF-49B3-B1FD-6B2D855C4A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4"/>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ooter Placeholder 1">
            <a:extLst>
              <a:ext uri="{FF2B5EF4-FFF2-40B4-BE49-F238E27FC236}">
                <a16:creationId xmlns:a16="http://schemas.microsoft.com/office/drawing/2014/main" id="{EE46E282-364F-E949-8024-DFF34B98E65E}"/>
              </a:ext>
            </a:extLst>
          </p:cNvPr>
          <p:cNvSpPr>
            <a:spLocks noGrp="1"/>
          </p:cNvSpPr>
          <p:nvPr>
            <p:ph type="ftr" sz="quarter" idx="11"/>
          </p:nvPr>
        </p:nvSpPr>
        <p:spPr>
          <a:xfrm>
            <a:off x="842210" y="6356350"/>
            <a:ext cx="10936705" cy="365125"/>
          </a:xfrm>
        </p:spPr>
        <p:txBody>
          <a:bodyPr vert="horz" lIns="91440" tIns="45720" rIns="91440" bIns="45720" rtlCol="0" anchor="ctr">
            <a:normAutofit/>
          </a:bodyPr>
          <a:lstStyle/>
          <a:p>
            <a:pPr algn="l" defTabSz="914400">
              <a:lnSpc>
                <a:spcPct val="90000"/>
              </a:lnSpc>
              <a:spcAft>
                <a:spcPts val="600"/>
              </a:spcAft>
            </a:pPr>
            <a:r>
              <a:rPr lang="en-US" sz="1000" kern="1200" dirty="0">
                <a:solidFill>
                  <a:srgbClr val="FFFFFF"/>
                </a:solidFill>
                <a:latin typeface="+mn-lt"/>
                <a:ea typeface="+mn-ea"/>
                <a:cs typeface="+mn-cs"/>
              </a:rPr>
              <a:t>https://</a:t>
            </a:r>
            <a:r>
              <a:rPr lang="en-US" sz="1000" kern="1200" dirty="0" err="1">
                <a:solidFill>
                  <a:srgbClr val="FFFFFF"/>
                </a:solidFill>
                <a:latin typeface="+mn-lt"/>
                <a:ea typeface="+mn-ea"/>
                <a:cs typeface="+mn-cs"/>
              </a:rPr>
              <a:t>devcenter.heroku.com</a:t>
            </a:r>
            <a:r>
              <a:rPr lang="en-US" sz="1000" kern="1200" dirty="0">
                <a:solidFill>
                  <a:srgbClr val="FFFFFF"/>
                </a:solidFill>
                <a:latin typeface="+mn-lt"/>
                <a:ea typeface="+mn-ea"/>
                <a:cs typeface="+mn-cs"/>
              </a:rPr>
              <a:t>/articles/</a:t>
            </a:r>
            <a:r>
              <a:rPr lang="en-US" sz="1000" kern="1200" dirty="0" err="1">
                <a:solidFill>
                  <a:srgbClr val="FFFFFF"/>
                </a:solidFill>
                <a:latin typeface="+mn-lt"/>
                <a:ea typeface="+mn-ea"/>
                <a:cs typeface="+mn-cs"/>
              </a:rPr>
              <a:t>heroku-cli#download-and-install</a:t>
            </a:r>
            <a:endParaRPr lang="en-US" sz="1000" kern="1200" dirty="0">
              <a:solidFill>
                <a:srgbClr val="FFFFFF"/>
              </a:solidFill>
              <a:latin typeface="+mn-lt"/>
              <a:ea typeface="+mn-ea"/>
              <a:cs typeface="+mn-cs"/>
            </a:endParaRPr>
          </a:p>
        </p:txBody>
      </p:sp>
      <p:sp>
        <p:nvSpPr>
          <p:cNvPr id="24" name="Freeform: Shape 2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11" name="Rectangle 10" descr="Influencer outline">
            <a:extLst>
              <a:ext uri="{FF2B5EF4-FFF2-40B4-BE49-F238E27FC236}">
                <a16:creationId xmlns:a16="http://schemas.microsoft.com/office/drawing/2014/main" id="{B49D0598-2EB1-4B45-B143-46826509AF0A}"/>
              </a:ext>
            </a:extLst>
          </p:cNvPr>
          <p:cNvSpPr/>
          <p:nvPr/>
        </p:nvSpPr>
        <p:spPr>
          <a:xfrm>
            <a:off x="643517" y="418928"/>
            <a:ext cx="630000" cy="630000"/>
          </a:xfrm>
          <a:prstGeom prst="rect">
            <a:avLst/>
          </a:prstGeom>
          <a:blipFill>
            <a:blip r:embed="rId3">
              <a:extLs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sp>
      <p:sp>
        <p:nvSpPr>
          <p:cNvPr id="17" name="Title 3">
            <a:extLst>
              <a:ext uri="{FF2B5EF4-FFF2-40B4-BE49-F238E27FC236}">
                <a16:creationId xmlns:a16="http://schemas.microsoft.com/office/drawing/2014/main" id="{192C903A-FF7D-A745-8AA0-1A2C090B1442}"/>
              </a:ext>
            </a:extLst>
          </p:cNvPr>
          <p:cNvSpPr>
            <a:spLocks noGrp="1"/>
          </p:cNvSpPr>
          <p:nvPr>
            <p:ph type="title"/>
          </p:nvPr>
        </p:nvSpPr>
        <p:spPr>
          <a:xfrm>
            <a:off x="1058779" y="100430"/>
            <a:ext cx="10358158" cy="1325563"/>
          </a:xfrm>
        </p:spPr>
        <p:txBody>
          <a:bodyPr/>
          <a:lstStyle/>
          <a:p>
            <a:r>
              <a:rPr lang="en-US" dirty="0">
                <a:solidFill>
                  <a:schemeClr val="bg1"/>
                </a:solidFill>
              </a:rPr>
              <a:t> Rubymine IDE: Heroku &amp; Learn Co Login</a:t>
            </a:r>
          </a:p>
        </p:txBody>
      </p:sp>
      <p:sp>
        <p:nvSpPr>
          <p:cNvPr id="19" name="Rectangle 18">
            <a:extLst>
              <a:ext uri="{FF2B5EF4-FFF2-40B4-BE49-F238E27FC236}">
                <a16:creationId xmlns:a16="http://schemas.microsoft.com/office/drawing/2014/main" id="{485CB915-D84D-0340-8ED6-F71446C91538}"/>
              </a:ext>
            </a:extLst>
          </p:cNvPr>
          <p:cNvSpPr/>
          <p:nvPr/>
        </p:nvSpPr>
        <p:spPr>
          <a:xfrm>
            <a:off x="733926" y="1258033"/>
            <a:ext cx="5301113" cy="4893647"/>
          </a:xfrm>
          <a:prstGeom prst="rect">
            <a:avLst/>
          </a:prstGeom>
        </p:spPr>
        <p:txBody>
          <a:bodyPr wrap="square">
            <a:spAutoFit/>
          </a:bodyPr>
          <a:lstStyle/>
          <a:p>
            <a:r>
              <a:rPr lang="en-US" sz="2400" dirty="0">
                <a:solidFill>
                  <a:schemeClr val="bg1"/>
                </a:solidFill>
              </a:rPr>
              <a:t>At the command prompt, type:</a:t>
            </a:r>
          </a:p>
          <a:p>
            <a:pPr marL="285750" indent="-285750">
              <a:buFont typeface="Arial" panose="020B0604020202020204" pitchFamily="34" charset="0"/>
              <a:buChar char="•"/>
            </a:pPr>
            <a:r>
              <a:rPr lang="en-US" dirty="0">
                <a:solidFill>
                  <a:schemeClr val="bg1"/>
                </a:solidFill>
              </a:rPr>
              <a:t>$ </a:t>
            </a:r>
            <a:r>
              <a:rPr lang="en-US" dirty="0" err="1">
                <a:solidFill>
                  <a:schemeClr val="bg1"/>
                </a:solidFill>
              </a:rPr>
              <a:t>heroku</a:t>
            </a:r>
            <a:r>
              <a:rPr lang="en-US" dirty="0">
                <a:solidFill>
                  <a:schemeClr val="bg1"/>
                </a:solidFill>
              </a:rPr>
              <a:t> login.</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You will need to enter any key to launch a browser window.</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Click the ‘Log In’ button in the browser</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Return to the terminal</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You can also validate the version from the </a:t>
            </a:r>
            <a:r>
              <a:rPr lang="en-US" dirty="0" err="1">
                <a:solidFill>
                  <a:schemeClr val="bg1"/>
                </a:solidFill>
              </a:rPr>
              <a:t>cmd</a:t>
            </a:r>
            <a:r>
              <a:rPr lang="en-US" dirty="0">
                <a:solidFill>
                  <a:schemeClr val="bg1"/>
                </a:solidFill>
              </a:rPr>
              <a:t> prompt:</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mj163@dolcehome ~ % </a:t>
            </a:r>
            <a:r>
              <a:rPr lang="en-US" dirty="0" err="1">
                <a:solidFill>
                  <a:schemeClr val="bg1"/>
                </a:solidFill>
              </a:rPr>
              <a:t>heroku</a:t>
            </a:r>
            <a:r>
              <a:rPr lang="en-US" dirty="0">
                <a:solidFill>
                  <a:schemeClr val="bg1"/>
                </a:solidFill>
              </a:rPr>
              <a:t> –version</a:t>
            </a:r>
          </a:p>
          <a:p>
            <a:endParaRPr lang="en-US" dirty="0">
              <a:solidFill>
                <a:schemeClr val="bg1"/>
              </a:solidFill>
            </a:endParaRPr>
          </a:p>
          <a:p>
            <a:r>
              <a:rPr lang="en-US" dirty="0">
                <a:solidFill>
                  <a:schemeClr val="bg1"/>
                </a:solidFill>
              </a:rPr>
              <a:t>Returns: </a:t>
            </a:r>
          </a:p>
          <a:p>
            <a:r>
              <a:rPr lang="en-US" dirty="0" err="1">
                <a:solidFill>
                  <a:schemeClr val="bg1"/>
                </a:solidFill>
              </a:rPr>
              <a:t>heroku</a:t>
            </a:r>
            <a:r>
              <a:rPr lang="en-US" dirty="0">
                <a:solidFill>
                  <a:schemeClr val="bg1"/>
                </a:solidFill>
              </a:rPr>
              <a:t>/7.47.6 darwin-x64 node-v12.16.2</a:t>
            </a:r>
          </a:p>
        </p:txBody>
      </p:sp>
    </p:spTree>
    <p:extLst>
      <p:ext uri="{BB962C8B-B14F-4D97-AF65-F5344CB8AC3E}">
        <p14:creationId xmlns:p14="http://schemas.microsoft.com/office/powerpoint/2010/main" val="383388010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543AB33D896DF4E84CDF372FDC620C8" ma:contentTypeVersion="11" ma:contentTypeDescription="Create a new document." ma:contentTypeScope="" ma:versionID="61311b072127ede2e61d1ba771078266">
  <xsd:schema xmlns:xsd="http://www.w3.org/2001/XMLSchema" xmlns:xs="http://www.w3.org/2001/XMLSchema" xmlns:p="http://schemas.microsoft.com/office/2006/metadata/properties" xmlns:ns2="de0e1f13-54fb-4634-85ba-a00530044cbb" targetNamespace="http://schemas.microsoft.com/office/2006/metadata/properties" ma:root="true" ma:fieldsID="29579d3f18a2c4340385a6a410c74a5e" ns2:_="">
    <xsd:import namespace="de0e1f13-54fb-4634-85ba-a00530044cbb"/>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2:Preview"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e0e1f13-54fb-4634-85ba-a00530044cb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Preview" ma:index="18" nillable="true" ma:displayName="Preview" ma:format="Image" ma:internalName="Preview">
      <xsd:complexType>
        <xsd:complexContent>
          <xsd:extension base="dms:URL">
            <xsd:sequence>
              <xsd:element name="Url" type="dms:ValidUrl" minOccurs="0" nillable="true"/>
              <xsd:element name="Description" type="xsd:string"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review xmlns="de0e1f13-54fb-4634-85ba-a00530044cbb">
      <Url xsi:nil="true"/>
      <Description xsi:nil="true"/>
    </Preview>
  </documentManagement>
</p:properties>
</file>

<file path=customXml/itemProps1.xml><?xml version="1.0" encoding="utf-8"?>
<ds:datastoreItem xmlns:ds="http://schemas.openxmlformats.org/officeDocument/2006/customXml" ds:itemID="{1FD4B283-3A6E-4B59-A997-764C4A64F4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e0e1f13-54fb-4634-85ba-a00530044cb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5313409-2450-436E-AD55-4FD188077CC5}">
  <ds:schemaRefs>
    <ds:schemaRef ds:uri="http://schemas.microsoft.com/sharepoint/v3/contenttype/forms"/>
  </ds:schemaRefs>
</ds:datastoreItem>
</file>

<file path=customXml/itemProps3.xml><?xml version="1.0" encoding="utf-8"?>
<ds:datastoreItem xmlns:ds="http://schemas.openxmlformats.org/officeDocument/2006/customXml" ds:itemID="{090023E5-A95C-408E-BAD1-B244F8870C44}">
  <ds:schemaRefs>
    <ds:schemaRef ds:uri="de0e1f13-54fb-4634-85ba-a00530044cbb"/>
    <ds:schemaRef ds:uri="http://schemas.microsoft.com/office/2006/documentManagement/types"/>
    <ds:schemaRef ds:uri="http://schemas.openxmlformats.org/package/2006/metadata/core-properties"/>
    <ds:schemaRef ds:uri="http://purl.org/dc/elements/1.1/"/>
    <ds:schemaRef ds:uri="http://schemas.microsoft.com/office/2006/metadata/properties"/>
    <ds:schemaRef ds:uri="http://schemas.microsoft.com/office/infopath/2007/PartnerControls"/>
    <ds:schemaRef ds:uri="http://purl.org/dc/dcmitype/"/>
    <ds:schemaRef ds:uri="http://purl.org/dc/term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1478</TotalTime>
  <Words>4255</Words>
  <Application>Microsoft Macintosh PowerPoint</Application>
  <PresentationFormat>Widescreen</PresentationFormat>
  <Paragraphs>511</Paragraphs>
  <Slides>57</Slides>
  <Notes>15</Notes>
  <HiddenSlides>0</HiddenSlides>
  <MMClips>5</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57</vt:i4>
      </vt:variant>
    </vt:vector>
  </HeadingPairs>
  <TitlesOfParts>
    <vt:vector size="65" baseType="lpstr">
      <vt:lpstr>Arial</vt:lpstr>
      <vt:lpstr>Calibri</vt:lpstr>
      <vt:lpstr>Century Gothic</vt:lpstr>
      <vt:lpstr>Montserrat</vt:lpstr>
      <vt:lpstr>Montserrat Medium</vt:lpstr>
      <vt:lpstr>Open Sans</vt:lpstr>
      <vt:lpstr>Segoe UI</vt:lpstr>
      <vt:lpstr>Office Theme</vt:lpstr>
      <vt:lpstr>Twenty9Signals</vt:lpstr>
      <vt:lpstr>PowerPoint Presentation</vt:lpstr>
      <vt:lpstr> Needs &amp; Requirements</vt:lpstr>
      <vt:lpstr> Technology Framework</vt:lpstr>
      <vt:lpstr> Heroku CLI:</vt:lpstr>
      <vt:lpstr> Heroku CLI:</vt:lpstr>
      <vt:lpstr> Homebrew: Shell Completion</vt:lpstr>
      <vt:lpstr> Validating Heroku Login</vt:lpstr>
      <vt:lpstr> Rubymine IDE: Heroku &amp; Learn Co Login</vt:lpstr>
      <vt:lpstr>Rubymine IDE</vt:lpstr>
      <vt:lpstr>Adding app to Heroku &amp; Github Sync</vt:lpstr>
      <vt:lpstr>Deploy app to Heroku &amp; Github Sync</vt:lpstr>
      <vt:lpstr>Adding app to Heroku &amp; Github Sync</vt:lpstr>
      <vt:lpstr>Adding app to Heroku &amp; Github Sync</vt:lpstr>
      <vt:lpstr>Add config.ru &amp; push changes</vt:lpstr>
      <vt:lpstr>Add config.ru &amp; push changes</vt:lpstr>
      <vt:lpstr>Specifications: Checklist</vt:lpstr>
      <vt:lpstr>Specs Checklist</vt:lpstr>
      <vt:lpstr>WordPress + External Authentication</vt:lpstr>
      <vt:lpstr>Sending Guest Invitations: Azure vs. WordPress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Research &amp; Documentation</vt:lpstr>
      <vt:lpstr>Google Searches: Implementation</vt:lpstr>
      <vt:lpstr>Google Searches: Sinatra + Heroku</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Twenty9Signals</dc:title>
  <dc:subject/>
  <dc:creator>Martinique Dolce</dc:creator>
  <cp:keywords/>
  <dc:description/>
  <cp:lastModifiedBy>Martinique Dolce</cp:lastModifiedBy>
  <cp:revision>2</cp:revision>
  <dcterms:created xsi:type="dcterms:W3CDTF">2021-01-04T18:20:59Z</dcterms:created>
  <dcterms:modified xsi:type="dcterms:W3CDTF">2021-01-05T19:15:42Z</dcterms:modified>
  <cp:category/>
</cp:coreProperties>
</file>

<file path=docProps/thumbnail.jpeg>
</file>